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78" r:id="rId8"/>
    <p:sldId id="262" r:id="rId9"/>
    <p:sldId id="263" r:id="rId10"/>
    <p:sldId id="279" r:id="rId11"/>
    <p:sldId id="265" r:id="rId12"/>
    <p:sldId id="266" r:id="rId13"/>
    <p:sldId id="267" r:id="rId14"/>
    <p:sldId id="274" r:id="rId15"/>
    <p:sldId id="275" r:id="rId16"/>
    <p:sldId id="276" r:id="rId17"/>
    <p:sldId id="268" r:id="rId18"/>
    <p:sldId id="269" r:id="rId19"/>
    <p:sldId id="270" r:id="rId20"/>
    <p:sldId id="280" r:id="rId21"/>
    <p:sldId id="273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3C8618-D8DC-445D-B7B7-440DC490572B}" v="31" dt="2019-11-09T20:05:50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5" autoAdjust="0"/>
    <p:restoredTop sz="94660"/>
  </p:normalViewPr>
  <p:slideViewPr>
    <p:cSldViewPr snapToGrid="0">
      <p:cViewPr varScale="1">
        <p:scale>
          <a:sx n="63" d="100"/>
          <a:sy n="63" d="100"/>
        </p:scale>
        <p:origin x="96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Gardner" userId="3da6aab467708cb2" providerId="LiveId" clId="{2E3C8618-D8DC-445D-B7B7-440DC490572B}"/>
    <pc:docChg chg="undo redo custSel mod addSld delSld modSld sldOrd">
      <pc:chgData name="Joshua Gardner" userId="3da6aab467708cb2" providerId="LiveId" clId="{2E3C8618-D8DC-445D-B7B7-440DC490572B}" dt="2019-11-11T03:31:07.808" v="6351" actId="2696"/>
      <pc:docMkLst>
        <pc:docMk/>
      </pc:docMkLst>
      <pc:sldChg chg="addSp delSp modSp mod setBg setClrOvrMap delDesignElem">
        <pc:chgData name="Joshua Gardner" userId="3da6aab467708cb2" providerId="LiveId" clId="{2E3C8618-D8DC-445D-B7B7-440DC490572B}" dt="2019-11-11T00:49:54.585" v="5963" actId="1076"/>
        <pc:sldMkLst>
          <pc:docMk/>
          <pc:sldMk cId="2477515320" sldId="256"/>
        </pc:sldMkLst>
        <pc:spChg chg="mod">
          <ac:chgData name="Joshua Gardner" userId="3da6aab467708cb2" providerId="LiveId" clId="{2E3C8618-D8DC-445D-B7B7-440DC490572B}" dt="2019-11-10T01:14:40.756" v="5927" actId="207"/>
          <ac:spMkLst>
            <pc:docMk/>
            <pc:sldMk cId="2477515320" sldId="256"/>
            <ac:spMk id="2" creationId="{35AE3E51-D054-4AC4-9548-923B0E03D21C}"/>
          </ac:spMkLst>
        </pc:spChg>
        <pc:spChg chg="mod">
          <ac:chgData name="Joshua Gardner" userId="3da6aab467708cb2" providerId="LiveId" clId="{2E3C8618-D8DC-445D-B7B7-440DC490572B}" dt="2019-11-10T01:14:29.947" v="5926" actId="26606"/>
          <ac:spMkLst>
            <pc:docMk/>
            <pc:sldMk cId="2477515320" sldId="256"/>
            <ac:spMk id="3" creationId="{A0FD61C3-67F1-43DD-8EB9-2828E64586F4}"/>
          </ac:spMkLst>
        </pc:spChg>
        <pc:spChg chg="del">
          <ac:chgData name="Joshua Gardner" userId="3da6aab467708cb2" providerId="LiveId" clId="{2E3C8618-D8DC-445D-B7B7-440DC490572B}" dt="2019-11-10T00:16:57.293" v="4387" actId="26606"/>
          <ac:spMkLst>
            <pc:docMk/>
            <pc:sldMk cId="2477515320" sldId="256"/>
            <ac:spMk id="9" creationId="{6482F060-A4AF-4E0B-B364-7C6BA4AE9C03}"/>
          </ac:spMkLst>
        </pc:spChg>
        <pc:spChg chg="add del">
          <ac:chgData name="Joshua Gardner" userId="3da6aab467708cb2" providerId="LiveId" clId="{2E3C8618-D8DC-445D-B7B7-440DC490572B}" dt="2019-11-10T00:17:08.914" v="4389"/>
          <ac:spMkLst>
            <pc:docMk/>
            <pc:sldMk cId="2477515320" sldId="256"/>
            <ac:spMk id="16" creationId="{0AF4F2BA-3C03-4E2C-8ABC-0949B61B3C5E}"/>
          </ac:spMkLst>
        </pc:spChg>
        <pc:spChg chg="add del">
          <ac:chgData name="Joshua Gardner" userId="3da6aab467708cb2" providerId="LiveId" clId="{2E3C8618-D8DC-445D-B7B7-440DC490572B}" dt="2019-11-10T00:17:08.914" v="4389"/>
          <ac:spMkLst>
            <pc:docMk/>
            <pc:sldMk cId="2477515320" sldId="256"/>
            <ac:spMk id="20" creationId="{B40A8CA7-7D5A-43B0-A1A0-B558ECA9EED1}"/>
          </ac:spMkLst>
        </pc:spChg>
        <pc:grpChg chg="add">
          <ac:chgData name="Joshua Gardner" userId="3da6aab467708cb2" providerId="LiveId" clId="{2E3C8618-D8DC-445D-B7B7-440DC490572B}" dt="2019-11-10T01:14:29.947" v="5926" actId="26606"/>
          <ac:grpSpMkLst>
            <pc:docMk/>
            <pc:sldMk cId="2477515320" sldId="256"/>
            <ac:grpSpMk id="6" creationId="{068ACACB-DD9E-4155-84BF-8E4D43DEC13D}"/>
          </ac:grpSpMkLst>
        </pc:grpChg>
        <pc:grpChg chg="add">
          <ac:chgData name="Joshua Gardner" userId="3da6aab467708cb2" providerId="LiveId" clId="{2E3C8618-D8DC-445D-B7B7-440DC490572B}" dt="2019-11-10T01:14:29.947" v="5926" actId="26606"/>
          <ac:grpSpMkLst>
            <pc:docMk/>
            <pc:sldMk cId="2477515320" sldId="256"/>
            <ac:grpSpMk id="13" creationId="{BF3AEE19-128A-4FF8-954B-A9724F42E0D4}"/>
          </ac:grpSpMkLst>
        </pc:grpChg>
        <pc:picChg chg="mod">
          <ac:chgData name="Joshua Gardner" userId="3da6aab467708cb2" providerId="LiveId" clId="{2E3C8618-D8DC-445D-B7B7-440DC490572B}" dt="2019-11-10T01:14:47.558" v="5929" actId="27614"/>
          <ac:picMkLst>
            <pc:docMk/>
            <pc:sldMk cId="2477515320" sldId="256"/>
            <ac:picMk id="4" creationId="{144E78FD-0516-4F34-BF27-63A79699E785}"/>
          </ac:picMkLst>
        </pc:picChg>
        <pc:picChg chg="mod">
          <ac:chgData name="Joshua Gardner" userId="3da6aab467708cb2" providerId="LiveId" clId="{2E3C8618-D8DC-445D-B7B7-440DC490572B}" dt="2019-11-11T00:49:54.585" v="5963" actId="1076"/>
          <ac:picMkLst>
            <pc:docMk/>
            <pc:sldMk cId="2477515320" sldId="256"/>
            <ac:picMk id="5" creationId="{13E796A6-580E-4535-B59E-AE3DCD29B391}"/>
          </ac:picMkLst>
        </pc:picChg>
        <pc:cxnChg chg="del">
          <ac:chgData name="Joshua Gardner" userId="3da6aab467708cb2" providerId="LiveId" clId="{2E3C8618-D8DC-445D-B7B7-440DC490572B}" dt="2019-11-10T00:16:57.293" v="4387" actId="26606"/>
          <ac:cxnSpMkLst>
            <pc:docMk/>
            <pc:sldMk cId="2477515320" sldId="256"/>
            <ac:cxnSpMk id="11" creationId="{B9EB6DAA-2F0C-43D5-A577-15D5D2C4E3F5}"/>
          </ac:cxnSpMkLst>
        </pc:cxnChg>
        <pc:cxnChg chg="add del">
          <ac:chgData name="Joshua Gardner" userId="3da6aab467708cb2" providerId="LiveId" clId="{2E3C8618-D8DC-445D-B7B7-440DC490572B}" dt="2019-11-10T00:17:08.914" v="4389"/>
          <ac:cxnSpMkLst>
            <pc:docMk/>
            <pc:sldMk cId="2477515320" sldId="256"/>
            <ac:cxnSpMk id="18" creationId="{A07787ED-5EDC-4C54-AD87-55B60D0FE397}"/>
          </ac:cxnSpMkLst>
        </pc:cxnChg>
      </pc:sldChg>
      <pc:sldChg chg="addSp delSp modSp mod setBg delDesignElem">
        <pc:chgData name="Joshua Gardner" userId="3da6aab467708cb2" providerId="LiveId" clId="{2E3C8618-D8DC-445D-B7B7-440DC490572B}" dt="2019-11-11T01:02:27.634" v="5972" actId="1076"/>
        <pc:sldMkLst>
          <pc:docMk/>
          <pc:sldMk cId="567122327" sldId="257"/>
        </pc:sldMkLst>
        <pc:spChg chg="mod">
          <ac:chgData name="Joshua Gardner" userId="3da6aab467708cb2" providerId="LiveId" clId="{2E3C8618-D8DC-445D-B7B7-440DC490572B}" dt="2019-11-10T01:14:46.578" v="5928" actId="207"/>
          <ac:spMkLst>
            <pc:docMk/>
            <pc:sldMk cId="567122327" sldId="257"/>
            <ac:spMk id="2" creationId="{C2932CD3-394E-4B99-8504-8DB38D3CDFAE}"/>
          </ac:spMkLst>
        </pc:spChg>
        <pc:spChg chg="mod">
          <ac:chgData name="Joshua Gardner" userId="3da6aab467708cb2" providerId="LiveId" clId="{2E3C8618-D8DC-445D-B7B7-440DC490572B}" dt="2019-11-10T00:27:05.030" v="4520" actId="1076"/>
          <ac:spMkLst>
            <pc:docMk/>
            <pc:sldMk cId="567122327" sldId="257"/>
            <ac:spMk id="3" creationId="{1970D5B6-A1B4-441F-AB28-91871C677024}"/>
          </ac:spMkLst>
        </pc:spChg>
        <pc:spChg chg="add mod">
          <ac:chgData name="Joshua Gardner" userId="3da6aab467708cb2" providerId="LiveId" clId="{2E3C8618-D8DC-445D-B7B7-440DC490572B}" dt="2019-11-11T00:51:31.519" v="5971" actId="207"/>
          <ac:spMkLst>
            <pc:docMk/>
            <pc:sldMk cId="567122327" sldId="257"/>
            <ac:spMk id="4" creationId="{538FC45B-1C85-454A-9067-644160AB5552}"/>
          </ac:spMkLst>
        </pc:spChg>
        <pc:spChg chg="add">
          <ac:chgData name="Joshua Gardner" userId="3da6aab467708cb2" providerId="LiveId" clId="{2E3C8618-D8DC-445D-B7B7-440DC490572B}" dt="2019-11-10T00:19:35.315" v="4409" actId="26606"/>
          <ac:spMkLst>
            <pc:docMk/>
            <pc:sldMk cId="567122327" sldId="257"/>
            <ac:spMk id="5" creationId="{6BFC9644-673A-459F-B3C5-9310A4E50E3B}"/>
          </ac:spMkLst>
        </pc:spChg>
        <pc:spChg chg="add del">
          <ac:chgData name="Joshua Gardner" userId="3da6aab467708cb2" providerId="LiveId" clId="{2E3C8618-D8DC-445D-B7B7-440DC490572B}" dt="2019-11-10T00:17:57.905" v="4396" actId="26606"/>
          <ac:spMkLst>
            <pc:docMk/>
            <pc:sldMk cId="567122327" sldId="257"/>
            <ac:spMk id="12" creationId="{1653AB08-C531-42A8-AA8D-C2ABAE87CCE6}"/>
          </ac:spMkLst>
        </pc:spChg>
        <pc:spChg chg="add del">
          <ac:chgData name="Joshua Gardner" userId="3da6aab467708cb2" providerId="LiveId" clId="{2E3C8618-D8DC-445D-B7B7-440DC490572B}" dt="2019-11-10T00:17:57.905" v="4396" actId="26606"/>
          <ac:spMkLst>
            <pc:docMk/>
            <pc:sldMk cId="567122327" sldId="257"/>
            <ac:spMk id="18" creationId="{CED2641B-4430-4CF4-89AB-3FADDD630F25}"/>
          </ac:spMkLst>
        </pc:spChg>
        <pc:spChg chg="add del">
          <ac:chgData name="Joshua Gardner" userId="3da6aab467708cb2" providerId="LiveId" clId="{2E3C8618-D8DC-445D-B7B7-440DC490572B}" dt="2019-11-10T00:17:57.905" v="4396" actId="26606"/>
          <ac:spMkLst>
            <pc:docMk/>
            <pc:sldMk cId="567122327" sldId="257"/>
            <ac:spMk id="20" creationId="{59EC6FFF-3949-4638-A265-B1515909B9FA}"/>
          </ac:spMkLst>
        </pc:spChg>
        <pc:spChg chg="add del">
          <ac:chgData name="Joshua Gardner" userId="3da6aab467708cb2" providerId="LiveId" clId="{2E3C8618-D8DC-445D-B7B7-440DC490572B}" dt="2019-11-10T00:17:57.905" v="4396" actId="26606"/>
          <ac:spMkLst>
            <pc:docMk/>
            <pc:sldMk cId="567122327" sldId="257"/>
            <ac:spMk id="22" creationId="{8C05BC5F-3118-49D0-B18C-5D9CC922C23D}"/>
          </ac:spMkLst>
        </pc:spChg>
        <pc:spChg chg="add del">
          <ac:chgData name="Joshua Gardner" userId="3da6aab467708cb2" providerId="LiveId" clId="{2E3C8618-D8DC-445D-B7B7-440DC490572B}" dt="2019-11-10T00:17:57.905" v="4396" actId="26606"/>
          <ac:spMkLst>
            <pc:docMk/>
            <pc:sldMk cId="567122327" sldId="257"/>
            <ac:spMk id="24" creationId="{9A4B1E59-3C8A-453C-B841-6AB3B0CF7069}"/>
          </ac:spMkLst>
        </pc:spChg>
        <pc:spChg chg="add del">
          <ac:chgData name="Joshua Gardner" userId="3da6aab467708cb2" providerId="LiveId" clId="{2E3C8618-D8DC-445D-B7B7-440DC490572B}" dt="2019-11-10T00:19:26.738" v="4407"/>
          <ac:spMkLst>
            <pc:docMk/>
            <pc:sldMk cId="567122327" sldId="257"/>
            <ac:spMk id="29" creationId="{923E8915-D2AA-4327-A45A-972C3CA9574B}"/>
          </ac:spMkLst>
        </pc:spChg>
        <pc:spChg chg="add del">
          <ac:chgData name="Joshua Gardner" userId="3da6aab467708cb2" providerId="LiveId" clId="{2E3C8618-D8DC-445D-B7B7-440DC490572B}" dt="2019-11-10T00:19:26.738" v="4407"/>
          <ac:spMkLst>
            <pc:docMk/>
            <pc:sldMk cId="567122327" sldId="257"/>
            <ac:spMk id="31" creationId="{8302FC3C-9804-4950-B721-5FD704BA6065}"/>
          </ac:spMkLst>
        </pc:spChg>
        <pc:spChg chg="add del">
          <ac:chgData name="Joshua Gardner" userId="3da6aab467708cb2" providerId="LiveId" clId="{2E3C8618-D8DC-445D-B7B7-440DC490572B}" dt="2019-11-10T00:19:26.738" v="4407"/>
          <ac:spMkLst>
            <pc:docMk/>
            <pc:sldMk cId="567122327" sldId="257"/>
            <ac:spMk id="37" creationId="{F3798573-F27B-47EB-8EA4-7EE34954C2D6}"/>
          </ac:spMkLst>
        </pc:spChg>
        <pc:spChg chg="add">
          <ac:chgData name="Joshua Gardner" userId="3da6aab467708cb2" providerId="LiveId" clId="{2E3C8618-D8DC-445D-B7B7-440DC490572B}" dt="2019-11-10T00:19:35.315" v="4409" actId="26606"/>
          <ac:spMkLst>
            <pc:docMk/>
            <pc:sldMk cId="567122327" sldId="257"/>
            <ac:spMk id="39" creationId="{7D1C411D-0818-4640-8657-2AF78250C802}"/>
          </ac:spMkLst>
        </pc:spChg>
        <pc:grpChg chg="add">
          <ac:chgData name="Joshua Gardner" userId="3da6aab467708cb2" providerId="LiveId" clId="{2E3C8618-D8DC-445D-B7B7-440DC490572B}" dt="2019-11-10T00:19:35.315" v="4409" actId="26606"/>
          <ac:grpSpMkLst>
            <pc:docMk/>
            <pc:sldMk cId="567122327" sldId="257"/>
            <ac:grpSpMk id="6" creationId="{4ADB9295-9645-4BF2-ADFD-75800B7FAD06}"/>
          </ac:grpSpMkLst>
        </pc:grpChg>
        <pc:picChg chg="add del">
          <ac:chgData name="Joshua Gardner" userId="3da6aab467708cb2" providerId="LiveId" clId="{2E3C8618-D8DC-445D-B7B7-440DC490572B}" dt="2019-11-10T00:17:57.905" v="4396" actId="26606"/>
          <ac:picMkLst>
            <pc:docMk/>
            <pc:sldMk cId="567122327" sldId="257"/>
            <ac:picMk id="8" creationId="{5D2D844C-AB64-4A03-80BE-33212E61DD07}"/>
          </ac:picMkLst>
        </pc:picChg>
        <pc:picChg chg="mod">
          <ac:chgData name="Joshua Gardner" userId="3da6aab467708cb2" providerId="LiveId" clId="{2E3C8618-D8DC-445D-B7B7-440DC490572B}" dt="2019-11-11T01:02:27.634" v="5972" actId="1076"/>
          <ac:picMkLst>
            <pc:docMk/>
            <pc:sldMk cId="567122327" sldId="257"/>
            <ac:picMk id="8" creationId="{B5922B95-D87A-45F0-A6F6-F0C66499B608}"/>
          </ac:picMkLst>
        </pc:picChg>
        <pc:picChg chg="add del">
          <ac:chgData name="Joshua Gardner" userId="3da6aab467708cb2" providerId="LiveId" clId="{2E3C8618-D8DC-445D-B7B7-440DC490572B}" dt="2019-11-10T00:17:57.905" v="4396" actId="26606"/>
          <ac:picMkLst>
            <pc:docMk/>
            <pc:sldMk cId="567122327" sldId="257"/>
            <ac:picMk id="10" creationId="{CAAD0E9B-89C2-4268-98B4-BA7BFFF2C705}"/>
          </ac:picMkLst>
        </pc:picChg>
        <pc:picChg chg="add del">
          <ac:chgData name="Joshua Gardner" userId="3da6aab467708cb2" providerId="LiveId" clId="{2E3C8618-D8DC-445D-B7B7-440DC490572B}" dt="2019-11-10T00:17:57.905" v="4396" actId="26606"/>
          <ac:picMkLst>
            <pc:docMk/>
            <pc:sldMk cId="567122327" sldId="257"/>
            <ac:picMk id="14" creationId="{72E47EEC-33C8-4EC3-8BFC-BB02B4171FDA}"/>
          </ac:picMkLst>
        </pc:picChg>
        <pc:picChg chg="add del">
          <ac:chgData name="Joshua Gardner" userId="3da6aab467708cb2" providerId="LiveId" clId="{2E3C8618-D8DC-445D-B7B7-440DC490572B}" dt="2019-11-10T00:17:57.905" v="4396" actId="26606"/>
          <ac:picMkLst>
            <pc:docMk/>
            <pc:sldMk cId="567122327" sldId="257"/>
            <ac:picMk id="16" creationId="{A8BC9CC6-50D5-4C61-9EDE-315A1B5F14E4}"/>
          </ac:picMkLst>
        </pc:picChg>
        <pc:picChg chg="add del">
          <ac:chgData name="Joshua Gardner" userId="3da6aab467708cb2" providerId="LiveId" clId="{2E3C8618-D8DC-445D-B7B7-440DC490572B}" dt="2019-11-10T00:19:26.738" v="4407"/>
          <ac:picMkLst>
            <pc:docMk/>
            <pc:sldMk cId="567122327" sldId="257"/>
            <ac:picMk id="35" creationId="{3BC6EBB2-9BDC-4075-BA6B-43A9FBF9C86C}"/>
          </ac:picMkLst>
        </pc:picChg>
        <pc:cxnChg chg="add del">
          <ac:chgData name="Joshua Gardner" userId="3da6aab467708cb2" providerId="LiveId" clId="{2E3C8618-D8DC-445D-B7B7-440DC490572B}" dt="2019-11-10T00:19:26.738" v="4407"/>
          <ac:cxnSpMkLst>
            <pc:docMk/>
            <pc:sldMk cId="567122327" sldId="257"/>
            <ac:cxnSpMk id="33" creationId="{6B9695BD-ECF6-49CA-8877-8C493193C65D}"/>
          </ac:cxnSpMkLst>
        </pc:cxnChg>
      </pc:sldChg>
      <pc:sldChg chg="addSp delSp modSp mod setBg">
        <pc:chgData name="Joshua Gardner" userId="3da6aab467708cb2" providerId="LiveId" clId="{2E3C8618-D8DC-445D-B7B7-440DC490572B}" dt="2019-11-11T01:05:02.942" v="5993" actId="1076"/>
        <pc:sldMkLst>
          <pc:docMk/>
          <pc:sldMk cId="4061982427" sldId="258"/>
        </pc:sldMkLst>
        <pc:spChg chg="mod">
          <ac:chgData name="Joshua Gardner" userId="3da6aab467708cb2" providerId="LiveId" clId="{2E3C8618-D8DC-445D-B7B7-440DC490572B}" dt="2019-11-10T01:15:55.389" v="5940" actId="207"/>
          <ac:spMkLst>
            <pc:docMk/>
            <pc:sldMk cId="4061982427" sldId="258"/>
            <ac:spMk id="2" creationId="{533BA235-3067-492E-8896-FCD7F7D0468F}"/>
          </ac:spMkLst>
        </pc:spChg>
        <pc:spChg chg="del mod">
          <ac:chgData name="Joshua Gardner" userId="3da6aab467708cb2" providerId="LiveId" clId="{2E3C8618-D8DC-445D-B7B7-440DC490572B}" dt="2019-11-10T00:17:30.121" v="4392" actId="26606"/>
          <ac:spMkLst>
            <pc:docMk/>
            <pc:sldMk cId="4061982427" sldId="258"/>
            <ac:spMk id="3" creationId="{0060FAB8-DC6B-419A-A912-3A6D0481B21F}"/>
          </ac:spMkLst>
        </pc:spChg>
        <pc:spChg chg="add del">
          <ac:chgData name="Joshua Gardner" userId="3da6aab467708cb2" providerId="LiveId" clId="{2E3C8618-D8DC-445D-B7B7-440DC490572B}" dt="2019-11-10T00:19:49.678" v="4411" actId="26606"/>
          <ac:spMkLst>
            <pc:docMk/>
            <pc:sldMk cId="4061982427" sldId="258"/>
            <ac:spMk id="10" creationId="{2EEF4763-EB4A-4A35-89EB-AD2763B48C3B}"/>
          </ac:spMkLst>
        </pc:spChg>
        <pc:spChg chg="add del">
          <ac:chgData name="Joshua Gardner" userId="3da6aab467708cb2" providerId="LiveId" clId="{2E3C8618-D8DC-445D-B7B7-440DC490572B}" dt="2019-11-10T00:20:38.676" v="4415" actId="26606"/>
          <ac:spMkLst>
            <pc:docMk/>
            <pc:sldMk cId="4061982427" sldId="258"/>
            <ac:spMk id="12" creationId="{2EEF4763-EB4A-4A35-89EB-AD2763B48C3B}"/>
          </ac:spMkLst>
        </pc:spChg>
        <pc:graphicFrameChg chg="add mod modGraphic">
          <ac:chgData name="Joshua Gardner" userId="3da6aab467708cb2" providerId="LiveId" clId="{2E3C8618-D8DC-445D-B7B7-440DC490572B}" dt="2019-11-11T01:03:37.637" v="5982" actId="20577"/>
          <ac:graphicFrameMkLst>
            <pc:docMk/>
            <pc:sldMk cId="4061982427" sldId="258"/>
            <ac:graphicFrameMk id="5" creationId="{578F5941-E93D-42E0-A12B-6E24BD8A6F43}"/>
          </ac:graphicFrameMkLst>
        </pc:graphicFrameChg>
        <pc:picChg chg="mod">
          <ac:chgData name="Joshua Gardner" userId="3da6aab467708cb2" providerId="LiveId" clId="{2E3C8618-D8DC-445D-B7B7-440DC490572B}" dt="2019-11-11T01:05:02.942" v="5993" actId="1076"/>
          <ac:picMkLst>
            <pc:docMk/>
            <pc:sldMk cId="4061982427" sldId="258"/>
            <ac:picMk id="3" creationId="{4EFF1217-ECBD-4429-896B-13346B199F6B}"/>
          </ac:picMkLst>
        </pc:picChg>
      </pc:sldChg>
      <pc:sldChg chg="addSp delSp modSp mod setBg delDesignElem">
        <pc:chgData name="Joshua Gardner" userId="3da6aab467708cb2" providerId="LiveId" clId="{2E3C8618-D8DC-445D-B7B7-440DC490572B}" dt="2019-11-11T01:17:19.663" v="5994" actId="1076"/>
        <pc:sldMkLst>
          <pc:docMk/>
          <pc:sldMk cId="2796017075" sldId="259"/>
        </pc:sldMkLst>
        <pc:spChg chg="mod ord">
          <ac:chgData name="Joshua Gardner" userId="3da6aab467708cb2" providerId="LiveId" clId="{2E3C8618-D8DC-445D-B7B7-440DC490572B}" dt="2019-11-10T01:14:57.970" v="5931" actId="207"/>
          <ac:spMkLst>
            <pc:docMk/>
            <pc:sldMk cId="2796017075" sldId="259"/>
            <ac:spMk id="2" creationId="{A46153D3-FF54-46E4-862C-B555F0565B97}"/>
          </ac:spMkLst>
        </pc:spChg>
        <pc:spChg chg="mod">
          <ac:chgData name="Joshua Gardner" userId="3da6aab467708cb2" providerId="LiveId" clId="{2E3C8618-D8DC-445D-B7B7-440DC490572B}" dt="2019-11-10T00:27:18.156" v="4522" actId="1076"/>
          <ac:spMkLst>
            <pc:docMk/>
            <pc:sldMk cId="2796017075" sldId="259"/>
            <ac:spMk id="3" creationId="{D31800F2-1164-4319-8AC2-D8C610241ADC}"/>
          </ac:spMkLst>
        </pc:spChg>
        <pc:spChg chg="add">
          <ac:chgData name="Joshua Gardner" userId="3da6aab467708cb2" providerId="LiveId" clId="{2E3C8618-D8DC-445D-B7B7-440DC490572B}" dt="2019-11-10T00:20:45.708" v="4416" actId="26606"/>
          <ac:spMkLst>
            <pc:docMk/>
            <pc:sldMk cId="2796017075" sldId="259"/>
            <ac:spMk id="5" creationId="{6BFC9644-673A-459F-B3C5-9310A4E50E3B}"/>
          </ac:spMkLst>
        </pc:spChg>
        <pc:spChg chg="add del">
          <ac:chgData name="Joshua Gardner" userId="3da6aab467708cb2" providerId="LiveId" clId="{2E3C8618-D8DC-445D-B7B7-440DC490572B}" dt="2019-11-10T00:17:50.628" v="4394" actId="26606"/>
          <ac:spMkLst>
            <pc:docMk/>
            <pc:sldMk cId="2796017075" sldId="259"/>
            <ac:spMk id="12" creationId="{1653AB08-C531-42A8-AA8D-C2ABAE87CCE6}"/>
          </ac:spMkLst>
        </pc:spChg>
        <pc:spChg chg="add del">
          <ac:chgData name="Joshua Gardner" userId="3da6aab467708cb2" providerId="LiveId" clId="{2E3C8618-D8DC-445D-B7B7-440DC490572B}" dt="2019-11-10T00:17:50.628" v="4394" actId="26606"/>
          <ac:spMkLst>
            <pc:docMk/>
            <pc:sldMk cId="2796017075" sldId="259"/>
            <ac:spMk id="18" creationId="{CED2641B-4430-4CF4-89AB-3FADDD630F25}"/>
          </ac:spMkLst>
        </pc:spChg>
        <pc:spChg chg="add del">
          <ac:chgData name="Joshua Gardner" userId="3da6aab467708cb2" providerId="LiveId" clId="{2E3C8618-D8DC-445D-B7B7-440DC490572B}" dt="2019-11-10T00:17:50.628" v="4394" actId="26606"/>
          <ac:spMkLst>
            <pc:docMk/>
            <pc:sldMk cId="2796017075" sldId="259"/>
            <ac:spMk id="20" creationId="{59EC6FFF-3949-4638-A265-B1515909B9FA}"/>
          </ac:spMkLst>
        </pc:spChg>
        <pc:spChg chg="add del">
          <ac:chgData name="Joshua Gardner" userId="3da6aab467708cb2" providerId="LiveId" clId="{2E3C8618-D8DC-445D-B7B7-440DC490572B}" dt="2019-11-10T00:17:50.628" v="4394" actId="26606"/>
          <ac:spMkLst>
            <pc:docMk/>
            <pc:sldMk cId="2796017075" sldId="259"/>
            <ac:spMk id="22" creationId="{8C05BC5F-3118-49D0-B18C-5D9CC922C23D}"/>
          </ac:spMkLst>
        </pc:spChg>
        <pc:spChg chg="add del">
          <ac:chgData name="Joshua Gardner" userId="3da6aab467708cb2" providerId="LiveId" clId="{2E3C8618-D8DC-445D-B7B7-440DC490572B}" dt="2019-11-10T00:17:50.628" v="4394" actId="26606"/>
          <ac:spMkLst>
            <pc:docMk/>
            <pc:sldMk cId="2796017075" sldId="259"/>
            <ac:spMk id="24" creationId="{9A4B1E59-3C8A-453C-B841-6AB3B0CF7069}"/>
          </ac:spMkLst>
        </pc:spChg>
        <pc:spChg chg="add del">
          <ac:chgData name="Joshua Gardner" userId="3da6aab467708cb2" providerId="LiveId" clId="{2E3C8618-D8DC-445D-B7B7-440DC490572B}" dt="2019-11-10T00:19:26.738" v="4407"/>
          <ac:spMkLst>
            <pc:docMk/>
            <pc:sldMk cId="2796017075" sldId="259"/>
            <ac:spMk id="26" creationId="{923E8915-D2AA-4327-A45A-972C3CA9574B}"/>
          </ac:spMkLst>
        </pc:spChg>
        <pc:spChg chg="add del">
          <ac:chgData name="Joshua Gardner" userId="3da6aab467708cb2" providerId="LiveId" clId="{2E3C8618-D8DC-445D-B7B7-440DC490572B}" dt="2019-11-10T00:19:26.738" v="4407"/>
          <ac:spMkLst>
            <pc:docMk/>
            <pc:sldMk cId="2796017075" sldId="259"/>
            <ac:spMk id="27" creationId="{8302FC3C-9804-4950-B721-5FD704BA6065}"/>
          </ac:spMkLst>
        </pc:spChg>
        <pc:spChg chg="add del">
          <ac:chgData name="Joshua Gardner" userId="3da6aab467708cb2" providerId="LiveId" clId="{2E3C8618-D8DC-445D-B7B7-440DC490572B}" dt="2019-11-10T00:19:26.738" v="4407"/>
          <ac:spMkLst>
            <pc:docMk/>
            <pc:sldMk cId="2796017075" sldId="259"/>
            <ac:spMk id="30" creationId="{F3798573-F27B-47EB-8EA4-7EE34954C2D6}"/>
          </ac:spMkLst>
        </pc:spChg>
        <pc:spChg chg="add del">
          <ac:chgData name="Joshua Gardner" userId="3da6aab467708cb2" providerId="LiveId" clId="{2E3C8618-D8DC-445D-B7B7-440DC490572B}" dt="2019-11-10T00:18:55.791" v="4402" actId="26606"/>
          <ac:spMkLst>
            <pc:docMk/>
            <pc:sldMk cId="2796017075" sldId="259"/>
            <ac:spMk id="39" creationId="{1653AB08-C531-42A8-AA8D-C2ABAE87CCE6}"/>
          </ac:spMkLst>
        </pc:spChg>
        <pc:spChg chg="add del">
          <ac:chgData name="Joshua Gardner" userId="3da6aab467708cb2" providerId="LiveId" clId="{2E3C8618-D8DC-445D-B7B7-440DC490572B}" dt="2019-11-10T00:18:55.791" v="4402" actId="26606"/>
          <ac:spMkLst>
            <pc:docMk/>
            <pc:sldMk cId="2796017075" sldId="259"/>
            <ac:spMk id="45" creationId="{CED2641B-4430-4CF4-89AB-3FADDD630F25}"/>
          </ac:spMkLst>
        </pc:spChg>
        <pc:spChg chg="add">
          <ac:chgData name="Joshua Gardner" userId="3da6aab467708cb2" providerId="LiveId" clId="{2E3C8618-D8DC-445D-B7B7-440DC490572B}" dt="2019-11-10T00:20:45.708" v="4416" actId="26606"/>
          <ac:spMkLst>
            <pc:docMk/>
            <pc:sldMk cId="2796017075" sldId="259"/>
            <ac:spMk id="55" creationId="{7D1C411D-0818-4640-8657-2AF78250C802}"/>
          </ac:spMkLst>
        </pc:spChg>
        <pc:grpChg chg="add">
          <ac:chgData name="Joshua Gardner" userId="3da6aab467708cb2" providerId="LiveId" clId="{2E3C8618-D8DC-445D-B7B7-440DC490572B}" dt="2019-11-10T00:20:45.708" v="4416" actId="26606"/>
          <ac:grpSpMkLst>
            <pc:docMk/>
            <pc:sldMk cId="2796017075" sldId="259"/>
            <ac:grpSpMk id="6" creationId="{4ADB9295-9645-4BF2-ADFD-75800B7FAD06}"/>
          </ac:grpSpMkLst>
        </pc:grpChg>
        <pc:picChg chg="mod">
          <ac:chgData name="Joshua Gardner" userId="3da6aab467708cb2" providerId="LiveId" clId="{2E3C8618-D8DC-445D-B7B7-440DC490572B}" dt="2019-11-11T01:17:19.663" v="5994" actId="1076"/>
          <ac:picMkLst>
            <pc:docMk/>
            <pc:sldMk cId="2796017075" sldId="259"/>
            <ac:picMk id="4" creationId="{27EBC85E-3839-460C-9D15-78E052CBF402}"/>
          </ac:picMkLst>
        </pc:picChg>
        <pc:picChg chg="add del">
          <ac:chgData name="Joshua Gardner" userId="3da6aab467708cb2" providerId="LiveId" clId="{2E3C8618-D8DC-445D-B7B7-440DC490572B}" dt="2019-11-10T00:17:50.628" v="4394" actId="26606"/>
          <ac:picMkLst>
            <pc:docMk/>
            <pc:sldMk cId="2796017075" sldId="259"/>
            <ac:picMk id="8" creationId="{5D2D844C-AB64-4A03-80BE-33212E61DD07}"/>
          </ac:picMkLst>
        </pc:picChg>
        <pc:picChg chg="add del">
          <ac:chgData name="Joshua Gardner" userId="3da6aab467708cb2" providerId="LiveId" clId="{2E3C8618-D8DC-445D-B7B7-440DC490572B}" dt="2019-11-10T00:17:50.628" v="4394" actId="26606"/>
          <ac:picMkLst>
            <pc:docMk/>
            <pc:sldMk cId="2796017075" sldId="259"/>
            <ac:picMk id="10" creationId="{CAAD0E9B-89C2-4268-98B4-BA7BFFF2C705}"/>
          </ac:picMkLst>
        </pc:picChg>
        <pc:picChg chg="add del">
          <ac:chgData name="Joshua Gardner" userId="3da6aab467708cb2" providerId="LiveId" clId="{2E3C8618-D8DC-445D-B7B7-440DC490572B}" dt="2019-11-10T00:17:50.628" v="4394" actId="26606"/>
          <ac:picMkLst>
            <pc:docMk/>
            <pc:sldMk cId="2796017075" sldId="259"/>
            <ac:picMk id="14" creationId="{72E47EEC-33C8-4EC3-8BFC-BB02B4171FDA}"/>
          </ac:picMkLst>
        </pc:picChg>
        <pc:picChg chg="add del">
          <ac:chgData name="Joshua Gardner" userId="3da6aab467708cb2" providerId="LiveId" clId="{2E3C8618-D8DC-445D-B7B7-440DC490572B}" dt="2019-11-10T00:17:50.628" v="4394" actId="26606"/>
          <ac:picMkLst>
            <pc:docMk/>
            <pc:sldMk cId="2796017075" sldId="259"/>
            <ac:picMk id="16" creationId="{A8BC9CC6-50D5-4C61-9EDE-315A1B5F14E4}"/>
          </ac:picMkLst>
        </pc:picChg>
        <pc:picChg chg="add del">
          <ac:chgData name="Joshua Gardner" userId="3da6aab467708cb2" providerId="LiveId" clId="{2E3C8618-D8DC-445D-B7B7-440DC490572B}" dt="2019-11-10T00:19:26.738" v="4407"/>
          <ac:picMkLst>
            <pc:docMk/>
            <pc:sldMk cId="2796017075" sldId="259"/>
            <ac:picMk id="29" creationId="{3BC6EBB2-9BDC-4075-BA6B-43A9FBF9C86C}"/>
          </ac:picMkLst>
        </pc:picChg>
        <pc:picChg chg="add del">
          <ac:chgData name="Joshua Gardner" userId="3da6aab467708cb2" providerId="LiveId" clId="{2E3C8618-D8DC-445D-B7B7-440DC490572B}" dt="2019-11-10T00:18:55.791" v="4402" actId="26606"/>
          <ac:picMkLst>
            <pc:docMk/>
            <pc:sldMk cId="2796017075" sldId="259"/>
            <ac:picMk id="35" creationId="{5D2D844C-AB64-4A03-80BE-33212E61DD07}"/>
          </ac:picMkLst>
        </pc:picChg>
        <pc:picChg chg="add del">
          <ac:chgData name="Joshua Gardner" userId="3da6aab467708cb2" providerId="LiveId" clId="{2E3C8618-D8DC-445D-B7B7-440DC490572B}" dt="2019-11-10T00:18:55.791" v="4402" actId="26606"/>
          <ac:picMkLst>
            <pc:docMk/>
            <pc:sldMk cId="2796017075" sldId="259"/>
            <ac:picMk id="37" creationId="{CAAD0E9B-89C2-4268-98B4-BA7BFFF2C705}"/>
          </ac:picMkLst>
        </pc:picChg>
        <pc:picChg chg="add del">
          <ac:chgData name="Joshua Gardner" userId="3da6aab467708cb2" providerId="LiveId" clId="{2E3C8618-D8DC-445D-B7B7-440DC490572B}" dt="2019-11-10T00:18:55.791" v="4402" actId="26606"/>
          <ac:picMkLst>
            <pc:docMk/>
            <pc:sldMk cId="2796017075" sldId="259"/>
            <ac:picMk id="41" creationId="{72E47EEC-33C8-4EC3-8BFC-BB02B4171FDA}"/>
          </ac:picMkLst>
        </pc:picChg>
        <pc:picChg chg="add del">
          <ac:chgData name="Joshua Gardner" userId="3da6aab467708cb2" providerId="LiveId" clId="{2E3C8618-D8DC-445D-B7B7-440DC490572B}" dt="2019-11-10T00:18:55.791" v="4402" actId="26606"/>
          <ac:picMkLst>
            <pc:docMk/>
            <pc:sldMk cId="2796017075" sldId="259"/>
            <ac:picMk id="43" creationId="{A8BC9CC6-50D5-4C61-9EDE-315A1B5F14E4}"/>
          </ac:picMkLst>
        </pc:picChg>
        <pc:cxnChg chg="add del">
          <ac:chgData name="Joshua Gardner" userId="3da6aab467708cb2" providerId="LiveId" clId="{2E3C8618-D8DC-445D-B7B7-440DC490572B}" dt="2019-11-10T00:19:26.738" v="4407"/>
          <ac:cxnSpMkLst>
            <pc:docMk/>
            <pc:sldMk cId="2796017075" sldId="259"/>
            <ac:cxnSpMk id="28" creationId="{6B9695BD-ECF6-49CA-8877-8C493193C65D}"/>
          </ac:cxnSpMkLst>
        </pc:cxnChg>
        <pc:cxnChg chg="add del">
          <ac:chgData name="Joshua Gardner" userId="3da6aab467708cb2" providerId="LiveId" clId="{2E3C8618-D8DC-445D-B7B7-440DC490572B}" dt="2019-11-10T00:18:55.791" v="4402" actId="26606"/>
          <ac:cxnSpMkLst>
            <pc:docMk/>
            <pc:sldMk cId="2796017075" sldId="259"/>
            <ac:cxnSpMk id="47" creationId="{179C4C8E-197B-4679-AE96-B5147F971C90}"/>
          </ac:cxnSpMkLst>
        </pc:cxnChg>
      </pc:sldChg>
      <pc:sldChg chg="addSp delSp modSp mod setBg">
        <pc:chgData name="Joshua Gardner" userId="3da6aab467708cb2" providerId="LiveId" clId="{2E3C8618-D8DC-445D-B7B7-440DC490572B}" dt="2019-11-11T01:23:46.585" v="5995" actId="1076"/>
        <pc:sldMkLst>
          <pc:docMk/>
          <pc:sldMk cId="1666076148" sldId="260"/>
        </pc:sldMkLst>
        <pc:spChg chg="mod">
          <ac:chgData name="Joshua Gardner" userId="3da6aab467708cb2" providerId="LiveId" clId="{2E3C8618-D8DC-445D-B7B7-440DC490572B}" dt="2019-11-10T01:16:00.836" v="5941" actId="207"/>
          <ac:spMkLst>
            <pc:docMk/>
            <pc:sldMk cId="1666076148" sldId="260"/>
            <ac:spMk id="2" creationId="{8D869735-8DED-44FF-B9FF-AA6F743BCB15}"/>
          </ac:spMkLst>
        </pc:spChg>
        <pc:spChg chg="add del mod">
          <ac:chgData name="Joshua Gardner" userId="3da6aab467708cb2" providerId="LiveId" clId="{2E3C8618-D8DC-445D-B7B7-440DC490572B}" dt="2019-11-10T00:18:20.422" v="4400" actId="26606"/>
          <ac:spMkLst>
            <pc:docMk/>
            <pc:sldMk cId="1666076148" sldId="260"/>
            <ac:spMk id="3" creationId="{9C92DC4B-C8D1-4042-AAAE-D06B9BE18BB6}"/>
          </ac:spMkLst>
        </pc:spChg>
        <pc:spChg chg="add">
          <ac:chgData name="Joshua Gardner" userId="3da6aab467708cb2" providerId="LiveId" clId="{2E3C8618-D8DC-445D-B7B7-440DC490572B}" dt="2019-11-10T00:21:00.030" v="4419" actId="26606"/>
          <ac:spMkLst>
            <pc:docMk/>
            <pc:sldMk cId="1666076148" sldId="260"/>
            <ac:spMk id="12" creationId="{C6270675-9512-4978-8583-36659256EE23}"/>
          </ac:spMkLst>
        </pc:spChg>
        <pc:graphicFrameChg chg="add del">
          <ac:chgData name="Joshua Gardner" userId="3da6aab467708cb2" providerId="LiveId" clId="{2E3C8618-D8DC-445D-B7B7-440DC490572B}" dt="2019-11-10T00:18:20.293" v="4399" actId="26606"/>
          <ac:graphicFrameMkLst>
            <pc:docMk/>
            <pc:sldMk cId="1666076148" sldId="260"/>
            <ac:graphicFrameMk id="5" creationId="{1D10C442-5C3E-4C95-B7BB-08B7DC2F2DB7}"/>
          </ac:graphicFrameMkLst>
        </pc:graphicFrameChg>
        <pc:graphicFrameChg chg="add mod modGraphic">
          <ac:chgData name="Joshua Gardner" userId="3da6aab467708cb2" providerId="LiveId" clId="{2E3C8618-D8DC-445D-B7B7-440DC490572B}" dt="2019-11-10T00:21:00.030" v="4419" actId="26606"/>
          <ac:graphicFrameMkLst>
            <pc:docMk/>
            <pc:sldMk cId="1666076148" sldId="260"/>
            <ac:graphicFrameMk id="7" creationId="{BA9F73BF-1D3E-4FC0-A34F-9C5B98F06B37}"/>
          </ac:graphicFrameMkLst>
        </pc:graphicFrameChg>
        <pc:picChg chg="mod">
          <ac:chgData name="Joshua Gardner" userId="3da6aab467708cb2" providerId="LiveId" clId="{2E3C8618-D8DC-445D-B7B7-440DC490572B}" dt="2019-11-11T01:23:46.585" v="5995" actId="1076"/>
          <ac:picMkLst>
            <pc:docMk/>
            <pc:sldMk cId="1666076148" sldId="260"/>
            <ac:picMk id="3" creationId="{96EB6ABD-6E35-4798-93A1-61FB601D5447}"/>
          </ac:picMkLst>
        </pc:picChg>
      </pc:sldChg>
      <pc:sldChg chg="modSp del">
        <pc:chgData name="Joshua Gardner" userId="3da6aab467708cb2" providerId="LiveId" clId="{2E3C8618-D8DC-445D-B7B7-440DC490572B}" dt="2019-11-08T03:38:15.179" v="2147" actId="2696"/>
        <pc:sldMkLst>
          <pc:docMk/>
          <pc:sldMk cId="3394376414" sldId="261"/>
        </pc:sldMkLst>
        <pc:spChg chg="mod">
          <ac:chgData name="Joshua Gardner" userId="3da6aab467708cb2" providerId="LiveId" clId="{2E3C8618-D8DC-445D-B7B7-440DC490572B}" dt="2019-11-08T03:15:28.128" v="1150" actId="20577"/>
          <ac:spMkLst>
            <pc:docMk/>
            <pc:sldMk cId="3394376414" sldId="261"/>
            <ac:spMk id="3" creationId="{E254510B-216E-46C0-941D-384EC5060082}"/>
          </ac:spMkLst>
        </pc:spChg>
      </pc:sldChg>
      <pc:sldChg chg="addSp modSp mod setBg">
        <pc:chgData name="Joshua Gardner" userId="3da6aab467708cb2" providerId="LiveId" clId="{2E3C8618-D8DC-445D-B7B7-440DC490572B}" dt="2019-11-11T01:59:47.292" v="6000" actId="1076"/>
        <pc:sldMkLst>
          <pc:docMk/>
          <pc:sldMk cId="3937208748" sldId="262"/>
        </pc:sldMkLst>
        <pc:spChg chg="mod">
          <ac:chgData name="Joshua Gardner" userId="3da6aab467708cb2" providerId="LiveId" clId="{2E3C8618-D8DC-445D-B7B7-440DC490572B}" dt="2019-11-10T01:16:14.009" v="5944" actId="207"/>
          <ac:spMkLst>
            <pc:docMk/>
            <pc:sldMk cId="3937208748" sldId="262"/>
            <ac:spMk id="2" creationId="{7A88CF86-2806-4500-BF2C-4789C5FFE5F5}"/>
          </ac:spMkLst>
        </pc:spChg>
        <pc:spChg chg="mod ord">
          <ac:chgData name="Joshua Gardner" userId="3da6aab467708cb2" providerId="LiveId" clId="{2E3C8618-D8DC-445D-B7B7-440DC490572B}" dt="2019-11-10T00:35:56.666" v="5067" actId="1076"/>
          <ac:spMkLst>
            <pc:docMk/>
            <pc:sldMk cId="3937208748" sldId="262"/>
            <ac:spMk id="3" creationId="{B8268577-CD2E-496A-A152-D02E0A93A4BB}"/>
          </ac:spMkLst>
        </pc:spChg>
        <pc:spChg chg="add">
          <ac:chgData name="Joshua Gardner" userId="3da6aab467708cb2" providerId="LiveId" clId="{2E3C8618-D8DC-445D-B7B7-440DC490572B}" dt="2019-11-10T00:22:52.221" v="4460" actId="26606"/>
          <ac:spMkLst>
            <pc:docMk/>
            <pc:sldMk cId="3937208748" sldId="262"/>
            <ac:spMk id="10" creationId="{C169E84F-4748-4D61-A105-357962627A38}"/>
          </ac:spMkLst>
        </pc:spChg>
        <pc:picChg chg="add mod ord">
          <ac:chgData name="Joshua Gardner" userId="3da6aab467708cb2" providerId="LiveId" clId="{2E3C8618-D8DC-445D-B7B7-440DC490572B}" dt="2019-11-10T00:34:31.752" v="4971" actId="1076"/>
          <ac:picMkLst>
            <pc:docMk/>
            <pc:sldMk cId="3937208748" sldId="262"/>
            <ac:picMk id="4" creationId="{8D65A828-DD3E-433B-AAF6-363266223DF0}"/>
          </ac:picMkLst>
        </pc:picChg>
        <pc:picChg chg="add mod">
          <ac:chgData name="Joshua Gardner" userId="3da6aab467708cb2" providerId="LiveId" clId="{2E3C8618-D8DC-445D-B7B7-440DC490572B}" dt="2019-11-10T00:34:38.785" v="4978" actId="1035"/>
          <ac:picMkLst>
            <pc:docMk/>
            <pc:sldMk cId="3937208748" sldId="262"/>
            <ac:picMk id="5" creationId="{01EDAD1D-15B7-4140-8446-8A042993BDD6}"/>
          </ac:picMkLst>
        </pc:picChg>
        <pc:picChg chg="mod">
          <ac:chgData name="Joshua Gardner" userId="3da6aab467708cb2" providerId="LiveId" clId="{2E3C8618-D8DC-445D-B7B7-440DC490572B}" dt="2019-11-11T01:59:47.292" v="6000" actId="1076"/>
          <ac:picMkLst>
            <pc:docMk/>
            <pc:sldMk cId="3937208748" sldId="262"/>
            <ac:picMk id="6" creationId="{B209ED0A-E72A-4F18-84D6-7F6C5DA6CD94}"/>
          </ac:picMkLst>
        </pc:picChg>
      </pc:sldChg>
      <pc:sldChg chg="addSp modSp mod setBg">
        <pc:chgData name="Joshua Gardner" userId="3da6aab467708cb2" providerId="LiveId" clId="{2E3C8618-D8DC-445D-B7B7-440DC490572B}" dt="2019-11-11T02:10:43.348" v="6001" actId="1076"/>
        <pc:sldMkLst>
          <pc:docMk/>
          <pc:sldMk cId="1341633722" sldId="263"/>
        </pc:sldMkLst>
        <pc:spChg chg="mod">
          <ac:chgData name="Joshua Gardner" userId="3da6aab467708cb2" providerId="LiveId" clId="{2E3C8618-D8DC-445D-B7B7-440DC490572B}" dt="2019-11-10T01:16:17.452" v="5945" actId="207"/>
          <ac:spMkLst>
            <pc:docMk/>
            <pc:sldMk cId="1341633722" sldId="263"/>
            <ac:spMk id="2" creationId="{E685DA22-5685-4A0E-9AD7-A67ACF924369}"/>
          </ac:spMkLst>
        </pc:spChg>
        <pc:spChg chg="mod ord">
          <ac:chgData name="Joshua Gardner" userId="3da6aab467708cb2" providerId="LiveId" clId="{2E3C8618-D8DC-445D-B7B7-440DC490572B}" dt="2019-11-10T00:37:13.285" v="5237" actId="1076"/>
          <ac:spMkLst>
            <pc:docMk/>
            <pc:sldMk cId="1341633722" sldId="263"/>
            <ac:spMk id="3" creationId="{9C37B809-6787-428F-84DD-F680AF320F05}"/>
          </ac:spMkLst>
        </pc:spChg>
        <pc:spChg chg="add">
          <ac:chgData name="Joshua Gardner" userId="3da6aab467708cb2" providerId="LiveId" clId="{2E3C8618-D8DC-445D-B7B7-440DC490572B}" dt="2019-11-10T00:22:56.602" v="4461" actId="26606"/>
          <ac:spMkLst>
            <pc:docMk/>
            <pc:sldMk cId="1341633722" sldId="263"/>
            <ac:spMk id="10" creationId="{C169E84F-4748-4D61-A105-357962627A38}"/>
          </ac:spMkLst>
        </pc:spChg>
        <pc:picChg chg="add mod ord">
          <ac:chgData name="Joshua Gardner" userId="3da6aab467708cb2" providerId="LiveId" clId="{2E3C8618-D8DC-445D-B7B7-440DC490572B}" dt="2019-11-10T00:22:56.602" v="4461" actId="26606"/>
          <ac:picMkLst>
            <pc:docMk/>
            <pc:sldMk cId="1341633722" sldId="263"/>
            <ac:picMk id="4" creationId="{78792314-25AB-4766-8393-53223819E10A}"/>
          </ac:picMkLst>
        </pc:picChg>
        <pc:picChg chg="add mod">
          <ac:chgData name="Joshua Gardner" userId="3da6aab467708cb2" providerId="LiveId" clId="{2E3C8618-D8DC-445D-B7B7-440DC490572B}" dt="2019-11-10T00:22:56.602" v="4461" actId="26606"/>
          <ac:picMkLst>
            <pc:docMk/>
            <pc:sldMk cId="1341633722" sldId="263"/>
            <ac:picMk id="5" creationId="{77B27729-04F9-4E64-85EE-02251922087C}"/>
          </ac:picMkLst>
        </pc:picChg>
        <pc:picChg chg="mod">
          <ac:chgData name="Joshua Gardner" userId="3da6aab467708cb2" providerId="LiveId" clId="{2E3C8618-D8DC-445D-B7B7-440DC490572B}" dt="2019-11-11T02:10:43.348" v="6001" actId="1076"/>
          <ac:picMkLst>
            <pc:docMk/>
            <pc:sldMk cId="1341633722" sldId="263"/>
            <ac:picMk id="6" creationId="{3FC106CA-C836-4014-8566-898A7C3FA54C}"/>
          </ac:picMkLst>
        </pc:picChg>
      </pc:sldChg>
      <pc:sldChg chg="modSp del">
        <pc:chgData name="Joshua Gardner" userId="3da6aab467708cb2" providerId="LiveId" clId="{2E3C8618-D8DC-445D-B7B7-440DC490572B}" dt="2019-11-08T03:38:38.160" v="2150" actId="2696"/>
        <pc:sldMkLst>
          <pc:docMk/>
          <pc:sldMk cId="3450078202" sldId="264"/>
        </pc:sldMkLst>
        <pc:spChg chg="mod">
          <ac:chgData name="Joshua Gardner" userId="3da6aab467708cb2" providerId="LiveId" clId="{2E3C8618-D8DC-445D-B7B7-440DC490572B}" dt="2019-11-08T03:19:31.242" v="1370" actId="20577"/>
          <ac:spMkLst>
            <pc:docMk/>
            <pc:sldMk cId="3450078202" sldId="264"/>
            <ac:spMk id="3" creationId="{D4BBD5AB-AE15-4BEC-892F-55CE33040B67}"/>
          </ac:spMkLst>
        </pc:spChg>
      </pc:sldChg>
      <pc:sldChg chg="addSp delSp modSp mod setBg">
        <pc:chgData name="Joshua Gardner" userId="3da6aab467708cb2" providerId="LiveId" clId="{2E3C8618-D8DC-445D-B7B7-440DC490572B}" dt="2019-11-11T02:29:52.845" v="6018" actId="1076"/>
        <pc:sldMkLst>
          <pc:docMk/>
          <pc:sldMk cId="322276228" sldId="265"/>
        </pc:sldMkLst>
        <pc:spChg chg="mod">
          <ac:chgData name="Joshua Gardner" userId="3da6aab467708cb2" providerId="LiveId" clId="{2E3C8618-D8DC-445D-B7B7-440DC490572B}" dt="2019-11-10T01:16:44.118" v="5954" actId="207"/>
          <ac:spMkLst>
            <pc:docMk/>
            <pc:sldMk cId="322276228" sldId="265"/>
            <ac:spMk id="2" creationId="{83C0DA12-A9A6-46E2-B999-97864220DA21}"/>
          </ac:spMkLst>
        </pc:spChg>
        <pc:spChg chg="mod ord">
          <ac:chgData name="Joshua Gardner" userId="3da6aab467708cb2" providerId="LiveId" clId="{2E3C8618-D8DC-445D-B7B7-440DC490572B}" dt="2019-11-10T00:50:38.395" v="5770" actId="20577"/>
          <ac:spMkLst>
            <pc:docMk/>
            <pc:sldMk cId="322276228" sldId="265"/>
            <ac:spMk id="3" creationId="{257CCC02-5FEE-4C5A-A38B-9AB5D226D758}"/>
          </ac:spMkLst>
        </pc:spChg>
        <pc:spChg chg="add del">
          <ac:chgData name="Joshua Gardner" userId="3da6aab467708cb2" providerId="LiveId" clId="{2E3C8618-D8DC-445D-B7B7-440DC490572B}" dt="2019-11-10T00:23:11.376" v="4464" actId="26606"/>
          <ac:spMkLst>
            <pc:docMk/>
            <pc:sldMk cId="322276228" sldId="265"/>
            <ac:spMk id="11" creationId="{C169E84F-4748-4D61-A105-357962627A38}"/>
          </ac:spMkLst>
        </pc:spChg>
        <pc:grpChg chg="add">
          <ac:chgData name="Joshua Gardner" userId="3da6aab467708cb2" providerId="LiveId" clId="{2E3C8618-D8DC-445D-B7B7-440DC490572B}" dt="2019-11-10T00:23:11.439" v="4465" actId="26606"/>
          <ac:grpSpMkLst>
            <pc:docMk/>
            <pc:sldMk cId="322276228" sldId="265"/>
            <ac:grpSpMk id="14" creationId="{4CB5CC6F-11C1-4C07-87C0-F043993E89EC}"/>
          </ac:grpSpMkLst>
        </pc:grpChg>
        <pc:grpChg chg="add">
          <ac:chgData name="Joshua Gardner" userId="3da6aab467708cb2" providerId="LiveId" clId="{2E3C8618-D8DC-445D-B7B7-440DC490572B}" dt="2019-11-10T00:23:11.439" v="4465" actId="26606"/>
          <ac:grpSpMkLst>
            <pc:docMk/>
            <pc:sldMk cId="322276228" sldId="265"/>
            <ac:grpSpMk id="15" creationId="{C6C16BE5-8A9A-432D-8A61-230FA03816DB}"/>
          </ac:grpSpMkLst>
        </pc:grpChg>
        <pc:picChg chg="add mod ord">
          <ac:chgData name="Joshua Gardner" userId="3da6aab467708cb2" providerId="LiveId" clId="{2E3C8618-D8DC-445D-B7B7-440DC490572B}" dt="2019-11-10T00:23:11.439" v="4465" actId="26606"/>
          <ac:picMkLst>
            <pc:docMk/>
            <pc:sldMk cId="322276228" sldId="265"/>
            <ac:picMk id="4" creationId="{8A8217AD-6996-4BD1-A0C4-6B22804F4CC0}"/>
          </ac:picMkLst>
        </pc:picChg>
        <pc:picChg chg="add del mod">
          <ac:chgData name="Joshua Gardner" userId="3da6aab467708cb2" providerId="LiveId" clId="{2E3C8618-D8DC-445D-B7B7-440DC490572B}" dt="2019-11-09T21:39:53.513" v="2406"/>
          <ac:picMkLst>
            <pc:docMk/>
            <pc:sldMk cId="322276228" sldId="265"/>
            <ac:picMk id="5" creationId="{81469958-E659-4AB8-8E90-AFEFAAE7CCB2}"/>
          </ac:picMkLst>
        </pc:picChg>
        <pc:picChg chg="mod">
          <ac:chgData name="Joshua Gardner" userId="3da6aab467708cb2" providerId="LiveId" clId="{2E3C8618-D8DC-445D-B7B7-440DC490572B}" dt="2019-11-11T02:29:52.845" v="6018" actId="1076"/>
          <ac:picMkLst>
            <pc:docMk/>
            <pc:sldMk cId="322276228" sldId="265"/>
            <ac:picMk id="5" creationId="{D5A9ADAC-BFF5-4CC0-967F-33D6ACC31757}"/>
          </ac:picMkLst>
        </pc:picChg>
        <pc:picChg chg="add mod">
          <ac:chgData name="Joshua Gardner" userId="3da6aab467708cb2" providerId="LiveId" clId="{2E3C8618-D8DC-445D-B7B7-440DC490572B}" dt="2019-11-10T00:23:11.439" v="4465" actId="26606"/>
          <ac:picMkLst>
            <pc:docMk/>
            <pc:sldMk cId="322276228" sldId="265"/>
            <ac:picMk id="6" creationId="{976C87CC-1FEF-4878-B789-84EF7D4B755C}"/>
          </ac:picMkLst>
        </pc:picChg>
        <pc:cxnChg chg="add">
          <ac:chgData name="Joshua Gardner" userId="3da6aab467708cb2" providerId="LiveId" clId="{2E3C8618-D8DC-445D-B7B7-440DC490572B}" dt="2019-11-10T00:23:11.439" v="4465" actId="26606"/>
          <ac:cxnSpMkLst>
            <pc:docMk/>
            <pc:sldMk cId="322276228" sldId="265"/>
            <ac:cxnSpMk id="71" creationId="{E104AA93-67FD-43AC-92F9-5840A89E43A1}"/>
          </ac:cxnSpMkLst>
        </pc:cxnChg>
        <pc:cxnChg chg="add">
          <ac:chgData name="Joshua Gardner" userId="3da6aab467708cb2" providerId="LiveId" clId="{2E3C8618-D8DC-445D-B7B7-440DC490572B}" dt="2019-11-10T00:23:11.439" v="4465" actId="26606"/>
          <ac:cxnSpMkLst>
            <pc:docMk/>
            <pc:sldMk cId="322276228" sldId="265"/>
            <ac:cxnSpMk id="73" creationId="{95AE1CAD-A877-4C0B-91F7-CA9C684C9455}"/>
          </ac:cxnSpMkLst>
        </pc:cxnChg>
      </pc:sldChg>
      <pc:sldChg chg="addSp modSp mod setBg">
        <pc:chgData name="Joshua Gardner" userId="3da6aab467708cb2" providerId="LiveId" clId="{2E3C8618-D8DC-445D-B7B7-440DC490572B}" dt="2019-11-11T02:33:38.480" v="6019" actId="1076"/>
        <pc:sldMkLst>
          <pc:docMk/>
          <pc:sldMk cId="328636364" sldId="266"/>
        </pc:sldMkLst>
        <pc:spChg chg="mod">
          <ac:chgData name="Joshua Gardner" userId="3da6aab467708cb2" providerId="LiveId" clId="{2E3C8618-D8DC-445D-B7B7-440DC490572B}" dt="2019-11-10T01:16:48.025" v="5955" actId="207"/>
          <ac:spMkLst>
            <pc:docMk/>
            <pc:sldMk cId="328636364" sldId="266"/>
            <ac:spMk id="2" creationId="{F34DDE1C-EDE8-49CC-B800-3A2A019F6958}"/>
          </ac:spMkLst>
        </pc:spChg>
        <pc:spChg chg="mod ord">
          <ac:chgData name="Joshua Gardner" userId="3da6aab467708cb2" providerId="LiveId" clId="{2E3C8618-D8DC-445D-B7B7-440DC490572B}" dt="2019-11-10T01:10:52.414" v="5890" actId="1076"/>
          <ac:spMkLst>
            <pc:docMk/>
            <pc:sldMk cId="328636364" sldId="266"/>
            <ac:spMk id="3" creationId="{575AD41B-1680-4F39-81C9-2CC9FF09A67A}"/>
          </ac:spMkLst>
        </pc:spChg>
        <pc:grpChg chg="add">
          <ac:chgData name="Joshua Gardner" userId="3da6aab467708cb2" providerId="LiveId" clId="{2E3C8618-D8DC-445D-B7B7-440DC490572B}" dt="2019-11-10T00:23:29.480" v="4466" actId="26606"/>
          <ac:grpSpMkLst>
            <pc:docMk/>
            <pc:sldMk cId="328636364" sldId="266"/>
            <ac:grpSpMk id="10" creationId="{4CB5CC6F-11C1-4C07-87C0-F043993E89EC}"/>
          </ac:grpSpMkLst>
        </pc:grpChg>
        <pc:grpChg chg="add">
          <ac:chgData name="Joshua Gardner" userId="3da6aab467708cb2" providerId="LiveId" clId="{2E3C8618-D8DC-445D-B7B7-440DC490572B}" dt="2019-11-10T00:23:29.480" v="4466" actId="26606"/>
          <ac:grpSpMkLst>
            <pc:docMk/>
            <pc:sldMk cId="328636364" sldId="266"/>
            <ac:grpSpMk id="14" creationId="{C6C16BE5-8A9A-432D-8A61-230FA03816DB}"/>
          </ac:grpSpMkLst>
        </pc:grpChg>
        <pc:picChg chg="add mod ord">
          <ac:chgData name="Joshua Gardner" userId="3da6aab467708cb2" providerId="LiveId" clId="{2E3C8618-D8DC-445D-B7B7-440DC490572B}" dt="2019-11-10T00:23:29.480" v="4466" actId="26606"/>
          <ac:picMkLst>
            <pc:docMk/>
            <pc:sldMk cId="328636364" sldId="266"/>
            <ac:picMk id="4" creationId="{BDE7F29F-3A0C-422E-86C1-2DF72EA7F8CB}"/>
          </ac:picMkLst>
        </pc:picChg>
        <pc:picChg chg="add mod">
          <ac:chgData name="Joshua Gardner" userId="3da6aab467708cb2" providerId="LiveId" clId="{2E3C8618-D8DC-445D-B7B7-440DC490572B}" dt="2019-11-10T00:23:29.480" v="4466" actId="26606"/>
          <ac:picMkLst>
            <pc:docMk/>
            <pc:sldMk cId="328636364" sldId="266"/>
            <ac:picMk id="5" creationId="{01DABC05-6BC9-4B15-B1C9-5BDFF8D22B57}"/>
          </ac:picMkLst>
        </pc:picChg>
        <pc:picChg chg="mod">
          <ac:chgData name="Joshua Gardner" userId="3da6aab467708cb2" providerId="LiveId" clId="{2E3C8618-D8DC-445D-B7B7-440DC490572B}" dt="2019-11-11T02:33:38.480" v="6019" actId="1076"/>
          <ac:picMkLst>
            <pc:docMk/>
            <pc:sldMk cId="328636364" sldId="266"/>
            <ac:picMk id="6" creationId="{AED9F324-9B63-4991-BB9C-000E2A6E4C6D}"/>
          </ac:picMkLst>
        </pc:picChg>
        <pc:cxnChg chg="add">
          <ac:chgData name="Joshua Gardner" userId="3da6aab467708cb2" providerId="LiveId" clId="{2E3C8618-D8DC-445D-B7B7-440DC490572B}" dt="2019-11-10T00:23:29.480" v="4466" actId="26606"/>
          <ac:cxnSpMkLst>
            <pc:docMk/>
            <pc:sldMk cId="328636364" sldId="266"/>
            <ac:cxnSpMk id="70" creationId="{E104AA93-67FD-43AC-92F9-5840A89E43A1}"/>
          </ac:cxnSpMkLst>
        </pc:cxnChg>
        <pc:cxnChg chg="add">
          <ac:chgData name="Joshua Gardner" userId="3da6aab467708cb2" providerId="LiveId" clId="{2E3C8618-D8DC-445D-B7B7-440DC490572B}" dt="2019-11-10T00:23:29.480" v="4466" actId="26606"/>
          <ac:cxnSpMkLst>
            <pc:docMk/>
            <pc:sldMk cId="328636364" sldId="266"/>
            <ac:cxnSpMk id="72" creationId="{95AE1CAD-A877-4C0B-91F7-CA9C684C9455}"/>
          </ac:cxnSpMkLst>
        </pc:cxnChg>
      </pc:sldChg>
      <pc:sldChg chg="addSp modSp mod setBg">
        <pc:chgData name="Joshua Gardner" userId="3da6aab467708cb2" providerId="LiveId" clId="{2E3C8618-D8DC-445D-B7B7-440DC490572B}" dt="2019-11-11T02:35:41.389" v="6020" actId="1076"/>
        <pc:sldMkLst>
          <pc:docMk/>
          <pc:sldMk cId="139362738" sldId="267"/>
        </pc:sldMkLst>
        <pc:spChg chg="mod">
          <ac:chgData name="Joshua Gardner" userId="3da6aab467708cb2" providerId="LiveId" clId="{2E3C8618-D8DC-445D-B7B7-440DC490572B}" dt="2019-11-10T01:15:06.866" v="5932" actId="207"/>
          <ac:spMkLst>
            <pc:docMk/>
            <pc:sldMk cId="139362738" sldId="267"/>
            <ac:spMk id="2" creationId="{C3355D74-7AA4-4EAA-A597-18242699D0D5}"/>
          </ac:spMkLst>
        </pc:spChg>
        <pc:spChg chg="mod">
          <ac:chgData name="Joshua Gardner" userId="3da6aab467708cb2" providerId="LiveId" clId="{2E3C8618-D8DC-445D-B7B7-440DC490572B}" dt="2019-11-10T00:24:13.807" v="4483" actId="26606"/>
          <ac:spMkLst>
            <pc:docMk/>
            <pc:sldMk cId="139362738" sldId="267"/>
            <ac:spMk id="3" creationId="{B1142366-B8A9-45A6-88CE-E45588552826}"/>
          </ac:spMkLst>
        </pc:spChg>
        <pc:spChg chg="add">
          <ac:chgData name="Joshua Gardner" userId="3da6aab467708cb2" providerId="LiveId" clId="{2E3C8618-D8DC-445D-B7B7-440DC490572B}" dt="2019-11-10T00:24:13.807" v="4483" actId="26606"/>
          <ac:spMkLst>
            <pc:docMk/>
            <pc:sldMk cId="139362738" sldId="267"/>
            <ac:spMk id="8" creationId="{6BFC9644-673A-459F-B3C5-9310A4E50E3B}"/>
          </ac:spMkLst>
        </pc:spChg>
        <pc:spChg chg="add">
          <ac:chgData name="Joshua Gardner" userId="3da6aab467708cb2" providerId="LiveId" clId="{2E3C8618-D8DC-445D-B7B7-440DC490572B}" dt="2019-11-10T00:24:13.807" v="4483" actId="26606"/>
          <ac:spMkLst>
            <pc:docMk/>
            <pc:sldMk cId="139362738" sldId="267"/>
            <ac:spMk id="39" creationId="{7D1C411D-0818-4640-8657-2AF78250C802}"/>
          </ac:spMkLst>
        </pc:spChg>
        <pc:grpChg chg="add">
          <ac:chgData name="Joshua Gardner" userId="3da6aab467708cb2" providerId="LiveId" clId="{2E3C8618-D8DC-445D-B7B7-440DC490572B}" dt="2019-11-10T00:24:13.807" v="4483" actId="26606"/>
          <ac:grpSpMkLst>
            <pc:docMk/>
            <pc:sldMk cId="139362738" sldId="267"/>
            <ac:grpSpMk id="10" creationId="{4ADB9295-9645-4BF2-ADFD-75800B7FAD06}"/>
          </ac:grpSpMkLst>
        </pc:grpChg>
        <pc:picChg chg="mod">
          <ac:chgData name="Joshua Gardner" userId="3da6aab467708cb2" providerId="LiveId" clId="{2E3C8618-D8DC-445D-B7B7-440DC490572B}" dt="2019-11-11T02:35:41.389" v="6020" actId="1076"/>
          <ac:picMkLst>
            <pc:docMk/>
            <pc:sldMk cId="139362738" sldId="267"/>
            <ac:picMk id="4" creationId="{4956AC7B-393D-431B-B33B-D07759ACD920}"/>
          </ac:picMkLst>
        </pc:picChg>
      </pc:sldChg>
      <pc:sldChg chg="addSp modSp mod setBg">
        <pc:chgData name="Joshua Gardner" userId="3da6aab467708cb2" providerId="LiveId" clId="{2E3C8618-D8DC-445D-B7B7-440DC490572B}" dt="2019-11-11T03:13:19.377" v="6024" actId="1076"/>
        <pc:sldMkLst>
          <pc:docMk/>
          <pc:sldMk cId="2765096310" sldId="268"/>
        </pc:sldMkLst>
        <pc:spChg chg="mod">
          <ac:chgData name="Joshua Gardner" userId="3da6aab467708cb2" providerId="LiveId" clId="{2E3C8618-D8DC-445D-B7B7-440DC490572B}" dt="2019-11-10T01:15:12.651" v="5933" actId="207"/>
          <ac:spMkLst>
            <pc:docMk/>
            <pc:sldMk cId="2765096310" sldId="268"/>
            <ac:spMk id="2" creationId="{CE0EBA81-0ED0-415F-A771-FDBB2CAB467F}"/>
          </ac:spMkLst>
        </pc:spChg>
        <pc:spChg chg="mod">
          <ac:chgData name="Joshua Gardner" userId="3da6aab467708cb2" providerId="LiveId" clId="{2E3C8618-D8DC-445D-B7B7-440DC490572B}" dt="2019-11-10T01:12:59.591" v="5917" actId="255"/>
          <ac:spMkLst>
            <pc:docMk/>
            <pc:sldMk cId="2765096310" sldId="268"/>
            <ac:spMk id="3" creationId="{9F7BCABA-D744-4F20-949F-67CC8971E4C0}"/>
          </ac:spMkLst>
        </pc:spChg>
        <pc:spChg chg="add">
          <ac:chgData name="Joshua Gardner" userId="3da6aab467708cb2" providerId="LiveId" clId="{2E3C8618-D8DC-445D-B7B7-440DC490572B}" dt="2019-11-10T00:24:44.672" v="4487" actId="26606"/>
          <ac:spMkLst>
            <pc:docMk/>
            <pc:sldMk cId="2765096310" sldId="268"/>
            <ac:spMk id="8" creationId="{6BFC9644-673A-459F-B3C5-9310A4E50E3B}"/>
          </ac:spMkLst>
        </pc:spChg>
        <pc:spChg chg="add">
          <ac:chgData name="Joshua Gardner" userId="3da6aab467708cb2" providerId="LiveId" clId="{2E3C8618-D8DC-445D-B7B7-440DC490572B}" dt="2019-11-10T00:24:44.672" v="4487" actId="26606"/>
          <ac:spMkLst>
            <pc:docMk/>
            <pc:sldMk cId="2765096310" sldId="268"/>
            <ac:spMk id="39" creationId="{7D1C411D-0818-4640-8657-2AF78250C802}"/>
          </ac:spMkLst>
        </pc:spChg>
        <pc:grpChg chg="add">
          <ac:chgData name="Joshua Gardner" userId="3da6aab467708cb2" providerId="LiveId" clId="{2E3C8618-D8DC-445D-B7B7-440DC490572B}" dt="2019-11-10T00:24:44.672" v="4487" actId="26606"/>
          <ac:grpSpMkLst>
            <pc:docMk/>
            <pc:sldMk cId="2765096310" sldId="268"/>
            <ac:grpSpMk id="10" creationId="{4ADB9295-9645-4BF2-ADFD-75800B7FAD06}"/>
          </ac:grpSpMkLst>
        </pc:grpChg>
        <pc:picChg chg="mod">
          <ac:chgData name="Joshua Gardner" userId="3da6aab467708cb2" providerId="LiveId" clId="{2E3C8618-D8DC-445D-B7B7-440DC490572B}" dt="2019-11-11T03:13:19.377" v="6024" actId="1076"/>
          <ac:picMkLst>
            <pc:docMk/>
            <pc:sldMk cId="2765096310" sldId="268"/>
            <ac:picMk id="4" creationId="{6D1319D9-03DF-45B7-8EC8-891D65A11F1A}"/>
          </ac:picMkLst>
        </pc:picChg>
      </pc:sldChg>
      <pc:sldChg chg="addSp modSp mod setBg">
        <pc:chgData name="Joshua Gardner" userId="3da6aab467708cb2" providerId="LiveId" clId="{2E3C8618-D8DC-445D-B7B7-440DC490572B}" dt="2019-11-11T03:16:12.303" v="6030" actId="1076"/>
        <pc:sldMkLst>
          <pc:docMk/>
          <pc:sldMk cId="365726767" sldId="269"/>
        </pc:sldMkLst>
        <pc:spChg chg="mod">
          <ac:chgData name="Joshua Gardner" userId="3da6aab467708cb2" providerId="LiveId" clId="{2E3C8618-D8DC-445D-B7B7-440DC490572B}" dt="2019-11-10T01:15:16.398" v="5934" actId="207"/>
          <ac:spMkLst>
            <pc:docMk/>
            <pc:sldMk cId="365726767" sldId="269"/>
            <ac:spMk id="2" creationId="{B6FA6A27-7454-4848-BB58-D8D92B102A17}"/>
          </ac:spMkLst>
        </pc:spChg>
        <pc:spChg chg="mod">
          <ac:chgData name="Joshua Gardner" userId="3da6aab467708cb2" providerId="LiveId" clId="{2E3C8618-D8DC-445D-B7B7-440DC490572B}" dt="2019-11-11T03:15:00.066" v="6029" actId="20577"/>
          <ac:spMkLst>
            <pc:docMk/>
            <pc:sldMk cId="365726767" sldId="269"/>
            <ac:spMk id="3" creationId="{B9DD2891-3440-4882-B972-24528E921614}"/>
          </ac:spMkLst>
        </pc:spChg>
        <pc:spChg chg="add">
          <ac:chgData name="Joshua Gardner" userId="3da6aab467708cb2" providerId="LiveId" clId="{2E3C8618-D8DC-445D-B7B7-440DC490572B}" dt="2019-11-10T00:24:51.541" v="4488" actId="26606"/>
          <ac:spMkLst>
            <pc:docMk/>
            <pc:sldMk cId="365726767" sldId="269"/>
            <ac:spMk id="8" creationId="{6BFC9644-673A-459F-B3C5-9310A4E50E3B}"/>
          </ac:spMkLst>
        </pc:spChg>
        <pc:spChg chg="add">
          <ac:chgData name="Joshua Gardner" userId="3da6aab467708cb2" providerId="LiveId" clId="{2E3C8618-D8DC-445D-B7B7-440DC490572B}" dt="2019-11-10T00:24:51.541" v="4488" actId="26606"/>
          <ac:spMkLst>
            <pc:docMk/>
            <pc:sldMk cId="365726767" sldId="269"/>
            <ac:spMk id="39" creationId="{7D1C411D-0818-4640-8657-2AF78250C802}"/>
          </ac:spMkLst>
        </pc:spChg>
        <pc:grpChg chg="add">
          <ac:chgData name="Joshua Gardner" userId="3da6aab467708cb2" providerId="LiveId" clId="{2E3C8618-D8DC-445D-B7B7-440DC490572B}" dt="2019-11-10T00:24:51.541" v="4488" actId="26606"/>
          <ac:grpSpMkLst>
            <pc:docMk/>
            <pc:sldMk cId="365726767" sldId="269"/>
            <ac:grpSpMk id="10" creationId="{4ADB9295-9645-4BF2-ADFD-75800B7FAD06}"/>
          </ac:grpSpMkLst>
        </pc:grpChg>
        <pc:picChg chg="mod">
          <ac:chgData name="Joshua Gardner" userId="3da6aab467708cb2" providerId="LiveId" clId="{2E3C8618-D8DC-445D-B7B7-440DC490572B}" dt="2019-11-11T03:16:12.303" v="6030" actId="1076"/>
          <ac:picMkLst>
            <pc:docMk/>
            <pc:sldMk cId="365726767" sldId="269"/>
            <ac:picMk id="4" creationId="{186C1F10-25BA-4B74-A48B-C8A012ADE5AF}"/>
          </ac:picMkLst>
        </pc:picChg>
      </pc:sldChg>
      <pc:sldChg chg="addSp modSp mod setBg">
        <pc:chgData name="Joshua Gardner" userId="3da6aab467708cb2" providerId="LiveId" clId="{2E3C8618-D8DC-445D-B7B7-440DC490572B}" dt="2019-11-11T03:20:08.330" v="6165" actId="1076"/>
        <pc:sldMkLst>
          <pc:docMk/>
          <pc:sldMk cId="2219753203" sldId="270"/>
        </pc:sldMkLst>
        <pc:spChg chg="mod">
          <ac:chgData name="Joshua Gardner" userId="3da6aab467708cb2" providerId="LiveId" clId="{2E3C8618-D8DC-445D-B7B7-440DC490572B}" dt="2019-11-10T01:15:21.056" v="5935" actId="207"/>
          <ac:spMkLst>
            <pc:docMk/>
            <pc:sldMk cId="2219753203" sldId="270"/>
            <ac:spMk id="2" creationId="{67B8F0F8-A83B-43FA-9F93-C024AE40C521}"/>
          </ac:spMkLst>
        </pc:spChg>
        <pc:spChg chg="mod">
          <ac:chgData name="Joshua Gardner" userId="3da6aab467708cb2" providerId="LiveId" clId="{2E3C8618-D8DC-445D-B7B7-440DC490572B}" dt="2019-11-11T03:19:06.647" v="6163" actId="20577"/>
          <ac:spMkLst>
            <pc:docMk/>
            <pc:sldMk cId="2219753203" sldId="270"/>
            <ac:spMk id="3" creationId="{64B884D0-FFA0-4FE1-A1A6-F12B0466149C}"/>
          </ac:spMkLst>
        </pc:spChg>
        <pc:spChg chg="add">
          <ac:chgData name="Joshua Gardner" userId="3da6aab467708cb2" providerId="LiveId" clId="{2E3C8618-D8DC-445D-B7B7-440DC490572B}" dt="2019-11-10T00:24:55.244" v="4489" actId="26606"/>
          <ac:spMkLst>
            <pc:docMk/>
            <pc:sldMk cId="2219753203" sldId="270"/>
            <ac:spMk id="8" creationId="{6BFC9644-673A-459F-B3C5-9310A4E50E3B}"/>
          </ac:spMkLst>
        </pc:spChg>
        <pc:spChg chg="add">
          <ac:chgData name="Joshua Gardner" userId="3da6aab467708cb2" providerId="LiveId" clId="{2E3C8618-D8DC-445D-B7B7-440DC490572B}" dt="2019-11-10T00:24:55.244" v="4489" actId="26606"/>
          <ac:spMkLst>
            <pc:docMk/>
            <pc:sldMk cId="2219753203" sldId="270"/>
            <ac:spMk id="39" creationId="{7D1C411D-0818-4640-8657-2AF78250C802}"/>
          </ac:spMkLst>
        </pc:spChg>
        <pc:grpChg chg="add">
          <ac:chgData name="Joshua Gardner" userId="3da6aab467708cb2" providerId="LiveId" clId="{2E3C8618-D8DC-445D-B7B7-440DC490572B}" dt="2019-11-10T00:24:55.244" v="4489" actId="26606"/>
          <ac:grpSpMkLst>
            <pc:docMk/>
            <pc:sldMk cId="2219753203" sldId="270"/>
            <ac:grpSpMk id="10" creationId="{4ADB9295-9645-4BF2-ADFD-75800B7FAD06}"/>
          </ac:grpSpMkLst>
        </pc:grpChg>
        <pc:picChg chg="mod">
          <ac:chgData name="Joshua Gardner" userId="3da6aab467708cb2" providerId="LiveId" clId="{2E3C8618-D8DC-445D-B7B7-440DC490572B}" dt="2019-11-11T03:20:08.330" v="6165" actId="1076"/>
          <ac:picMkLst>
            <pc:docMk/>
            <pc:sldMk cId="2219753203" sldId="270"/>
            <ac:picMk id="4" creationId="{7FA35D2C-767A-4815-A9B0-A80B17F8BE16}"/>
          </ac:picMkLst>
        </pc:picChg>
      </pc:sldChg>
      <pc:sldChg chg="addSp delSp modSp mod ord setBg">
        <pc:chgData name="Joshua Gardner" userId="3da6aab467708cb2" providerId="LiveId" clId="{2E3C8618-D8DC-445D-B7B7-440DC490572B}" dt="2019-11-10T01:15:38.243" v="5939" actId="207"/>
        <pc:sldMkLst>
          <pc:docMk/>
          <pc:sldMk cId="2965160684" sldId="271"/>
        </pc:sldMkLst>
        <pc:spChg chg="mod">
          <ac:chgData name="Joshua Gardner" userId="3da6aab467708cb2" providerId="LiveId" clId="{2E3C8618-D8DC-445D-B7B7-440DC490572B}" dt="2019-11-10T01:15:38.243" v="5939" actId="207"/>
          <ac:spMkLst>
            <pc:docMk/>
            <pc:sldMk cId="2965160684" sldId="271"/>
            <ac:spMk id="2" creationId="{3A09720A-AF9A-4221-9202-18C58459CAE3}"/>
          </ac:spMkLst>
        </pc:spChg>
        <pc:spChg chg="mod">
          <ac:chgData name="Joshua Gardner" userId="3da6aab467708cb2" providerId="LiveId" clId="{2E3C8618-D8DC-445D-B7B7-440DC490572B}" dt="2019-11-10T00:26:41.015" v="4518" actId="255"/>
          <ac:spMkLst>
            <pc:docMk/>
            <pc:sldMk cId="2965160684" sldId="271"/>
            <ac:spMk id="3" creationId="{0CDD9421-2B84-4466-9D33-955583F41852}"/>
          </ac:spMkLst>
        </pc:spChg>
        <pc:spChg chg="add del">
          <ac:chgData name="Joshua Gardner" userId="3da6aab467708cb2" providerId="LiveId" clId="{2E3C8618-D8DC-445D-B7B7-440DC490572B}" dt="2019-11-10T00:25:18.613" v="4494" actId="26606"/>
          <ac:spMkLst>
            <pc:docMk/>
            <pc:sldMk cId="2965160684" sldId="271"/>
            <ac:spMk id="8" creationId="{CC892AB0-7D6D-4FC9-9105-0CB427161889}"/>
          </ac:spMkLst>
        </pc:spChg>
        <pc:spChg chg="add del">
          <ac:chgData name="Joshua Gardner" userId="3da6aab467708cb2" providerId="LiveId" clId="{2E3C8618-D8DC-445D-B7B7-440DC490572B}" dt="2019-11-10T00:25:18.613" v="4494" actId="26606"/>
          <ac:spMkLst>
            <pc:docMk/>
            <pc:sldMk cId="2965160684" sldId="271"/>
            <ac:spMk id="38" creationId="{6D29BE04-4454-4832-B83F-10D001BFF94D}"/>
          </ac:spMkLst>
        </pc:spChg>
        <pc:spChg chg="add del">
          <ac:chgData name="Joshua Gardner" userId="3da6aab467708cb2" providerId="LiveId" clId="{2E3C8618-D8DC-445D-B7B7-440DC490572B}" dt="2019-11-10T00:25:23.386" v="4498" actId="26606"/>
          <ac:spMkLst>
            <pc:docMk/>
            <pc:sldMk cId="2965160684" sldId="271"/>
            <ac:spMk id="39" creationId="{7D1C411D-0818-4640-8657-2AF78250C802}"/>
          </ac:spMkLst>
        </pc:spChg>
        <pc:spChg chg="add del">
          <ac:chgData name="Joshua Gardner" userId="3da6aab467708cb2" providerId="LiveId" clId="{2E3C8618-D8DC-445D-B7B7-440DC490572B}" dt="2019-11-10T00:25:18.613" v="4494" actId="26606"/>
          <ac:spMkLst>
            <pc:docMk/>
            <pc:sldMk cId="2965160684" sldId="271"/>
            <ac:spMk id="40" creationId="{98714CE9-3C2C-48E1-8B8F-CFB7735C43D7}"/>
          </ac:spMkLst>
        </pc:spChg>
        <pc:spChg chg="add del">
          <ac:chgData name="Joshua Gardner" userId="3da6aab467708cb2" providerId="LiveId" clId="{2E3C8618-D8DC-445D-B7B7-440DC490572B}" dt="2019-11-10T00:25:21.432" v="4496" actId="26606"/>
          <ac:spMkLst>
            <pc:docMk/>
            <pc:sldMk cId="2965160684" sldId="271"/>
            <ac:spMk id="42" creationId="{1ECA9AF1-370A-4AF8-9B82-4D11601AA6F5}"/>
          </ac:spMkLst>
        </pc:spChg>
        <pc:spChg chg="add del">
          <ac:chgData name="Joshua Gardner" userId="3da6aab467708cb2" providerId="LiveId" clId="{2E3C8618-D8DC-445D-B7B7-440DC490572B}" dt="2019-11-10T00:25:21.432" v="4496" actId="26606"/>
          <ac:spMkLst>
            <pc:docMk/>
            <pc:sldMk cId="2965160684" sldId="271"/>
            <ac:spMk id="43" creationId="{BE9CFF9D-9107-400A-8C5A-09CA2BA7A8F9}"/>
          </ac:spMkLst>
        </pc:spChg>
        <pc:spChg chg="add del">
          <ac:chgData name="Joshua Gardner" userId="3da6aab467708cb2" providerId="LiveId" clId="{2E3C8618-D8DC-445D-B7B7-440DC490572B}" dt="2019-11-10T00:25:23.386" v="4498" actId="26606"/>
          <ac:spMkLst>
            <pc:docMk/>
            <pc:sldMk cId="2965160684" sldId="271"/>
            <ac:spMk id="49" creationId="{6BFC9644-673A-459F-B3C5-9310A4E50E3B}"/>
          </ac:spMkLst>
        </pc:spChg>
        <pc:spChg chg="add del">
          <ac:chgData name="Joshua Gardner" userId="3da6aab467708cb2" providerId="LiveId" clId="{2E3C8618-D8DC-445D-B7B7-440DC490572B}" dt="2019-11-10T00:25:24.951" v="4500" actId="26606"/>
          <ac:spMkLst>
            <pc:docMk/>
            <pc:sldMk cId="2965160684" sldId="271"/>
            <ac:spMk id="56" creationId="{E978A47D-4F17-40FE-AB70-7AF78A9575EB}"/>
          </ac:spMkLst>
        </pc:spChg>
        <pc:spChg chg="add del">
          <ac:chgData name="Joshua Gardner" userId="3da6aab467708cb2" providerId="LiveId" clId="{2E3C8618-D8DC-445D-B7B7-440DC490572B}" dt="2019-11-10T00:25:28.935" v="4502" actId="26606"/>
          <ac:spMkLst>
            <pc:docMk/>
            <pc:sldMk cId="2965160684" sldId="271"/>
            <ac:spMk id="68" creationId="{1ECA9AF1-370A-4AF8-9B82-4D11601AA6F5}"/>
          </ac:spMkLst>
        </pc:spChg>
        <pc:spChg chg="add del">
          <ac:chgData name="Joshua Gardner" userId="3da6aab467708cb2" providerId="LiveId" clId="{2E3C8618-D8DC-445D-B7B7-440DC490572B}" dt="2019-11-10T00:25:28.935" v="4502" actId="26606"/>
          <ac:spMkLst>
            <pc:docMk/>
            <pc:sldMk cId="2965160684" sldId="271"/>
            <ac:spMk id="69" creationId="{BE9CFF9D-9107-400A-8C5A-09CA2BA7A8F9}"/>
          </ac:spMkLst>
        </pc:spChg>
        <pc:spChg chg="add">
          <ac:chgData name="Joshua Gardner" userId="3da6aab467708cb2" providerId="LiveId" clId="{2E3C8618-D8DC-445D-B7B7-440DC490572B}" dt="2019-11-10T00:25:28.989" v="4503" actId="26606"/>
          <ac:spMkLst>
            <pc:docMk/>
            <pc:sldMk cId="2965160684" sldId="271"/>
            <ac:spMk id="77" creationId="{CC892AB0-7D6D-4FC9-9105-0CB427161889}"/>
          </ac:spMkLst>
        </pc:spChg>
        <pc:spChg chg="add">
          <ac:chgData name="Joshua Gardner" userId="3da6aab467708cb2" providerId="LiveId" clId="{2E3C8618-D8DC-445D-B7B7-440DC490572B}" dt="2019-11-10T00:25:28.989" v="4503" actId="26606"/>
          <ac:spMkLst>
            <pc:docMk/>
            <pc:sldMk cId="2965160684" sldId="271"/>
            <ac:spMk id="83" creationId="{6D29BE04-4454-4832-B83F-10D001BFF94D}"/>
          </ac:spMkLst>
        </pc:spChg>
        <pc:spChg chg="add">
          <ac:chgData name="Joshua Gardner" userId="3da6aab467708cb2" providerId="LiveId" clId="{2E3C8618-D8DC-445D-B7B7-440DC490572B}" dt="2019-11-10T00:25:28.989" v="4503" actId="26606"/>
          <ac:spMkLst>
            <pc:docMk/>
            <pc:sldMk cId="2965160684" sldId="271"/>
            <ac:spMk id="84" creationId="{98714CE9-3C2C-48E1-8B8F-CFB7735C43D7}"/>
          </ac:spMkLst>
        </pc:spChg>
        <pc:grpChg chg="add del">
          <ac:chgData name="Joshua Gardner" userId="3da6aab467708cb2" providerId="LiveId" clId="{2E3C8618-D8DC-445D-B7B7-440DC490572B}" dt="2019-11-10T00:25:18.613" v="4494" actId="26606"/>
          <ac:grpSpMkLst>
            <pc:docMk/>
            <pc:sldMk cId="2965160684" sldId="271"/>
            <ac:grpSpMk id="10" creationId="{807353E4-FA19-40CB-8AF8-3A8E6704BE09}"/>
          </ac:grpSpMkLst>
        </pc:grpChg>
        <pc:grpChg chg="add del">
          <ac:chgData name="Joshua Gardner" userId="3da6aab467708cb2" providerId="LiveId" clId="{2E3C8618-D8DC-445D-B7B7-440DC490572B}" dt="2019-11-10T00:25:21.432" v="4496" actId="26606"/>
          <ac:grpSpMkLst>
            <pc:docMk/>
            <pc:sldMk cId="2965160684" sldId="271"/>
            <ac:grpSpMk id="12" creationId="{5C3F5AE7-B34F-4BEF-96D0-74CA215E8109}"/>
          </ac:grpSpMkLst>
        </pc:grpChg>
        <pc:grpChg chg="add del">
          <ac:chgData name="Joshua Gardner" userId="3da6aab467708cb2" providerId="LiveId" clId="{2E3C8618-D8DC-445D-B7B7-440DC490572B}" dt="2019-11-10T00:25:18.613" v="4494" actId="26606"/>
          <ac:grpSpMkLst>
            <pc:docMk/>
            <pc:sldMk cId="2965160684" sldId="271"/>
            <ac:grpSpMk id="18" creationId="{0328E69E-CE3D-4110-8BF7-AD3C0C10CB1C}"/>
          </ac:grpSpMkLst>
        </pc:grpChg>
        <pc:grpChg chg="add del">
          <ac:chgData name="Joshua Gardner" userId="3da6aab467708cb2" providerId="LiveId" clId="{2E3C8618-D8DC-445D-B7B7-440DC490572B}" dt="2019-11-10T00:25:18.613" v="4494" actId="26606"/>
          <ac:grpSpMkLst>
            <pc:docMk/>
            <pc:sldMk cId="2965160684" sldId="271"/>
            <ac:grpSpMk id="24" creationId="{F64806C9-3599-45A7-BCFF-F762C54276F8}"/>
          </ac:grpSpMkLst>
        </pc:grpChg>
        <pc:grpChg chg="add del">
          <ac:chgData name="Joshua Gardner" userId="3da6aab467708cb2" providerId="LiveId" clId="{2E3C8618-D8DC-445D-B7B7-440DC490572B}" dt="2019-11-10T00:25:18.613" v="4494" actId="26606"/>
          <ac:grpSpMkLst>
            <pc:docMk/>
            <pc:sldMk cId="2965160684" sldId="271"/>
            <ac:grpSpMk id="30" creationId="{1287AC97-A8E8-4B45-A50A-3057A88B4088}"/>
          </ac:grpSpMkLst>
        </pc:grpChg>
        <pc:grpChg chg="add del">
          <ac:chgData name="Joshua Gardner" userId="3da6aab467708cb2" providerId="LiveId" clId="{2E3C8618-D8DC-445D-B7B7-440DC490572B}" dt="2019-11-10T00:25:24.951" v="4500" actId="26606"/>
          <ac:grpSpMkLst>
            <pc:docMk/>
            <pc:sldMk cId="2965160684" sldId="271"/>
            <ac:grpSpMk id="41" creationId="{F4E035BE-9FF4-43D3-BC25-CF582D7FF85E}"/>
          </ac:grpSpMkLst>
        </pc:grpChg>
        <pc:grpChg chg="add del">
          <ac:chgData name="Joshua Gardner" userId="3da6aab467708cb2" providerId="LiveId" clId="{2E3C8618-D8DC-445D-B7B7-440DC490572B}" dt="2019-11-10T00:25:23.386" v="4498" actId="26606"/>
          <ac:grpSpMkLst>
            <pc:docMk/>
            <pc:sldMk cId="2965160684" sldId="271"/>
            <ac:grpSpMk id="50" creationId="{4ADB9295-9645-4BF2-ADFD-75800B7FAD06}"/>
          </ac:grpSpMkLst>
        </pc:grpChg>
        <pc:grpChg chg="add del">
          <ac:chgData name="Joshua Gardner" userId="3da6aab467708cb2" providerId="LiveId" clId="{2E3C8618-D8DC-445D-B7B7-440DC490572B}" dt="2019-11-10T00:25:24.951" v="4500" actId="26606"/>
          <ac:grpSpMkLst>
            <pc:docMk/>
            <pc:sldMk cId="2965160684" sldId="271"/>
            <ac:grpSpMk id="57" creationId="{85BE3A7E-6A3F-401E-A025-BBB8FDB8DD30}"/>
          </ac:grpSpMkLst>
        </pc:grpChg>
        <pc:grpChg chg="add del">
          <ac:chgData name="Joshua Gardner" userId="3da6aab467708cb2" providerId="LiveId" clId="{2E3C8618-D8DC-445D-B7B7-440DC490572B}" dt="2019-11-10T00:25:28.935" v="4502" actId="26606"/>
          <ac:grpSpMkLst>
            <pc:docMk/>
            <pc:sldMk cId="2965160684" sldId="271"/>
            <ac:grpSpMk id="70" creationId="{5C3F5AE7-B34F-4BEF-96D0-74CA215E8109}"/>
          </ac:grpSpMkLst>
        </pc:grpChg>
        <pc:grpChg chg="add">
          <ac:chgData name="Joshua Gardner" userId="3da6aab467708cb2" providerId="LiveId" clId="{2E3C8618-D8DC-445D-B7B7-440DC490572B}" dt="2019-11-10T00:25:28.989" v="4503" actId="26606"/>
          <ac:grpSpMkLst>
            <pc:docMk/>
            <pc:sldMk cId="2965160684" sldId="271"/>
            <ac:grpSpMk id="78" creationId="{807353E4-FA19-40CB-8AF8-3A8E6704BE09}"/>
          </ac:grpSpMkLst>
        </pc:grpChg>
        <pc:grpChg chg="add">
          <ac:chgData name="Joshua Gardner" userId="3da6aab467708cb2" providerId="LiveId" clId="{2E3C8618-D8DC-445D-B7B7-440DC490572B}" dt="2019-11-10T00:25:28.989" v="4503" actId="26606"/>
          <ac:grpSpMkLst>
            <pc:docMk/>
            <pc:sldMk cId="2965160684" sldId="271"/>
            <ac:grpSpMk id="80" creationId="{0328E69E-CE3D-4110-8BF7-AD3C0C10CB1C}"/>
          </ac:grpSpMkLst>
        </pc:grpChg>
        <pc:grpChg chg="add">
          <ac:chgData name="Joshua Gardner" userId="3da6aab467708cb2" providerId="LiveId" clId="{2E3C8618-D8DC-445D-B7B7-440DC490572B}" dt="2019-11-10T00:25:28.989" v="4503" actId="26606"/>
          <ac:grpSpMkLst>
            <pc:docMk/>
            <pc:sldMk cId="2965160684" sldId="271"/>
            <ac:grpSpMk id="81" creationId="{F64806C9-3599-45A7-BCFF-F762C54276F8}"/>
          </ac:grpSpMkLst>
        </pc:grpChg>
        <pc:grpChg chg="add">
          <ac:chgData name="Joshua Gardner" userId="3da6aab467708cb2" providerId="LiveId" clId="{2E3C8618-D8DC-445D-B7B7-440DC490572B}" dt="2019-11-10T00:25:28.989" v="4503" actId="26606"/>
          <ac:grpSpMkLst>
            <pc:docMk/>
            <pc:sldMk cId="2965160684" sldId="271"/>
            <ac:grpSpMk id="82" creationId="{1287AC97-A8E8-4B45-A50A-3057A88B4088}"/>
          </ac:grpSpMkLst>
        </pc:grpChg>
        <pc:cxnChg chg="add del">
          <ac:chgData name="Joshua Gardner" userId="3da6aab467708cb2" providerId="LiveId" clId="{2E3C8618-D8DC-445D-B7B7-440DC490572B}" dt="2019-11-10T00:25:24.951" v="4500" actId="26606"/>
          <ac:cxnSpMkLst>
            <pc:docMk/>
            <pc:sldMk cId="2965160684" sldId="271"/>
            <ac:cxnSpMk id="62" creationId="{085ECEC0-FF5D-4348-92C7-1EA7C61E770C}"/>
          </ac:cxnSpMkLst>
        </pc:cxnChg>
      </pc:sldChg>
      <pc:sldChg chg="addSp modSp del mod setBg">
        <pc:chgData name="Joshua Gardner" userId="3da6aab467708cb2" providerId="LiveId" clId="{2E3C8618-D8DC-445D-B7B7-440DC490572B}" dt="2019-11-11T03:31:07.808" v="6351" actId="2696"/>
        <pc:sldMkLst>
          <pc:docMk/>
          <pc:sldMk cId="1591254338" sldId="272"/>
        </pc:sldMkLst>
        <pc:spChg chg="mod">
          <ac:chgData name="Joshua Gardner" userId="3da6aab467708cb2" providerId="LiveId" clId="{2E3C8618-D8DC-445D-B7B7-440DC490572B}" dt="2019-11-10T01:15:33.296" v="5938" actId="207"/>
          <ac:spMkLst>
            <pc:docMk/>
            <pc:sldMk cId="1591254338" sldId="272"/>
            <ac:spMk id="2" creationId="{C426A333-ABCD-49A3-9D9A-1D6A3061269D}"/>
          </ac:spMkLst>
        </pc:spChg>
        <pc:spChg chg="mod">
          <ac:chgData name="Joshua Gardner" userId="3da6aab467708cb2" providerId="LiveId" clId="{2E3C8618-D8DC-445D-B7B7-440DC490572B}" dt="2019-11-10T01:13:45.649" v="5925" actId="1076"/>
          <ac:spMkLst>
            <pc:docMk/>
            <pc:sldMk cId="1591254338" sldId="272"/>
            <ac:spMk id="3" creationId="{DF74887A-175E-4707-A936-3F2F992D620A}"/>
          </ac:spMkLst>
        </pc:spChg>
        <pc:spChg chg="add">
          <ac:chgData name="Joshua Gardner" userId="3da6aab467708cb2" providerId="LiveId" clId="{2E3C8618-D8DC-445D-B7B7-440DC490572B}" dt="2019-11-10T00:25:08.393" v="4492" actId="26606"/>
          <ac:spMkLst>
            <pc:docMk/>
            <pc:sldMk cId="1591254338" sldId="272"/>
            <ac:spMk id="8" creationId="{6BFC9644-673A-459F-B3C5-9310A4E50E3B}"/>
          </ac:spMkLst>
        </pc:spChg>
        <pc:spChg chg="add">
          <ac:chgData name="Joshua Gardner" userId="3da6aab467708cb2" providerId="LiveId" clId="{2E3C8618-D8DC-445D-B7B7-440DC490572B}" dt="2019-11-10T00:25:08.393" v="4492" actId="26606"/>
          <ac:spMkLst>
            <pc:docMk/>
            <pc:sldMk cId="1591254338" sldId="272"/>
            <ac:spMk id="39" creationId="{7D1C411D-0818-4640-8657-2AF78250C802}"/>
          </ac:spMkLst>
        </pc:spChg>
        <pc:grpChg chg="add">
          <ac:chgData name="Joshua Gardner" userId="3da6aab467708cb2" providerId="LiveId" clId="{2E3C8618-D8DC-445D-B7B7-440DC490572B}" dt="2019-11-10T00:25:08.393" v="4492" actId="26606"/>
          <ac:grpSpMkLst>
            <pc:docMk/>
            <pc:sldMk cId="1591254338" sldId="272"/>
            <ac:grpSpMk id="10" creationId="{4ADB9295-9645-4BF2-ADFD-75800B7FAD06}"/>
          </ac:grpSpMkLst>
        </pc:grpChg>
      </pc:sldChg>
      <pc:sldChg chg="addSp modSp mod ord setBg">
        <pc:chgData name="Joshua Gardner" userId="3da6aab467708cb2" providerId="LiveId" clId="{2E3C8618-D8DC-445D-B7B7-440DC490572B}" dt="2019-11-11T03:31:03.655" v="6350" actId="1076"/>
        <pc:sldMkLst>
          <pc:docMk/>
          <pc:sldMk cId="2222799931" sldId="273"/>
        </pc:sldMkLst>
        <pc:spChg chg="mod">
          <ac:chgData name="Joshua Gardner" userId="3da6aab467708cb2" providerId="LiveId" clId="{2E3C8618-D8DC-445D-B7B7-440DC490572B}" dt="2019-11-10T01:15:29.381" v="5937" actId="207"/>
          <ac:spMkLst>
            <pc:docMk/>
            <pc:sldMk cId="2222799931" sldId="273"/>
            <ac:spMk id="2" creationId="{0D7B8660-F08E-4063-A460-424265124535}"/>
          </ac:spMkLst>
        </pc:spChg>
        <pc:spChg chg="mod">
          <ac:chgData name="Joshua Gardner" userId="3da6aab467708cb2" providerId="LiveId" clId="{2E3C8618-D8DC-445D-B7B7-440DC490572B}" dt="2019-11-11T03:27:45.940" v="6349" actId="20577"/>
          <ac:spMkLst>
            <pc:docMk/>
            <pc:sldMk cId="2222799931" sldId="273"/>
            <ac:spMk id="3" creationId="{4192D063-22A5-4666-8ACA-BB83A50A4E91}"/>
          </ac:spMkLst>
        </pc:spChg>
        <pc:spChg chg="add">
          <ac:chgData name="Joshua Gardner" userId="3da6aab467708cb2" providerId="LiveId" clId="{2E3C8618-D8DC-445D-B7B7-440DC490572B}" dt="2019-11-10T00:25:04.760" v="4491" actId="26606"/>
          <ac:spMkLst>
            <pc:docMk/>
            <pc:sldMk cId="2222799931" sldId="273"/>
            <ac:spMk id="8" creationId="{6BFC9644-673A-459F-B3C5-9310A4E50E3B}"/>
          </ac:spMkLst>
        </pc:spChg>
        <pc:spChg chg="add">
          <ac:chgData name="Joshua Gardner" userId="3da6aab467708cb2" providerId="LiveId" clId="{2E3C8618-D8DC-445D-B7B7-440DC490572B}" dt="2019-11-10T00:25:04.760" v="4491" actId="26606"/>
          <ac:spMkLst>
            <pc:docMk/>
            <pc:sldMk cId="2222799931" sldId="273"/>
            <ac:spMk id="39" creationId="{7D1C411D-0818-4640-8657-2AF78250C802}"/>
          </ac:spMkLst>
        </pc:spChg>
        <pc:grpChg chg="add">
          <ac:chgData name="Joshua Gardner" userId="3da6aab467708cb2" providerId="LiveId" clId="{2E3C8618-D8DC-445D-B7B7-440DC490572B}" dt="2019-11-10T00:25:04.760" v="4491" actId="26606"/>
          <ac:grpSpMkLst>
            <pc:docMk/>
            <pc:sldMk cId="2222799931" sldId="273"/>
            <ac:grpSpMk id="10" creationId="{4ADB9295-9645-4BF2-ADFD-75800B7FAD06}"/>
          </ac:grpSpMkLst>
        </pc:grpChg>
        <pc:picChg chg="mod">
          <ac:chgData name="Joshua Gardner" userId="3da6aab467708cb2" providerId="LiveId" clId="{2E3C8618-D8DC-445D-B7B7-440DC490572B}" dt="2019-11-11T03:31:03.655" v="6350" actId="1076"/>
          <ac:picMkLst>
            <pc:docMk/>
            <pc:sldMk cId="2222799931" sldId="273"/>
            <ac:picMk id="4" creationId="{98B1CDD1-5EBA-40C7-9CA5-645465AAF0D9}"/>
          </ac:picMkLst>
        </pc:picChg>
      </pc:sldChg>
      <pc:sldChg chg="addSp delSp modSp add mod setBg setClrOvrMap">
        <pc:chgData name="Joshua Gardner" userId="3da6aab467708cb2" providerId="LiveId" clId="{2E3C8618-D8DC-445D-B7B7-440DC490572B}" dt="2019-11-11T02:42:43.025" v="6021" actId="1076"/>
        <pc:sldMkLst>
          <pc:docMk/>
          <pc:sldMk cId="43421410" sldId="274"/>
        </pc:sldMkLst>
        <pc:spChg chg="mod">
          <ac:chgData name="Joshua Gardner" userId="3da6aab467708cb2" providerId="LiveId" clId="{2E3C8618-D8DC-445D-B7B7-440DC490572B}" dt="2019-11-10T01:17:43.761" v="5960" actId="207"/>
          <ac:spMkLst>
            <pc:docMk/>
            <pc:sldMk cId="43421410" sldId="274"/>
            <ac:spMk id="2" creationId="{4C4799C7-D6E3-4C8D-9A7A-3BF565368D91}"/>
          </ac:spMkLst>
        </pc:spChg>
        <pc:spChg chg="mod">
          <ac:chgData name="Joshua Gardner" userId="3da6aab467708cb2" providerId="LiveId" clId="{2E3C8618-D8DC-445D-B7B7-440DC490572B}" dt="2019-11-10T01:11:28.292" v="5907" actId="1076"/>
          <ac:spMkLst>
            <pc:docMk/>
            <pc:sldMk cId="43421410" sldId="274"/>
            <ac:spMk id="3" creationId="{05624E28-0AE3-4C0C-BDE0-A005C92F1CF9}"/>
          </ac:spMkLst>
        </pc:spChg>
        <pc:spChg chg="add">
          <ac:chgData name="Joshua Gardner" userId="3da6aab467708cb2" providerId="LiveId" clId="{2E3C8618-D8DC-445D-B7B7-440DC490572B}" dt="2019-11-10T00:24:30.565" v="4484" actId="26606"/>
          <ac:spMkLst>
            <pc:docMk/>
            <pc:sldMk cId="43421410" sldId="274"/>
            <ac:spMk id="10" creationId="{6697F791-5FFA-4164-899F-EB52EA72B024}"/>
          </ac:spMkLst>
        </pc:spChg>
        <pc:spChg chg="add">
          <ac:chgData name="Joshua Gardner" userId="3da6aab467708cb2" providerId="LiveId" clId="{2E3C8618-D8DC-445D-B7B7-440DC490572B}" dt="2019-11-10T00:24:30.565" v="4484" actId="26606"/>
          <ac:spMkLst>
            <pc:docMk/>
            <pc:sldMk cId="43421410" sldId="274"/>
            <ac:spMk id="14" creationId="{B773AB25-A422-41AA-9737-5E04C1966DE1}"/>
          </ac:spMkLst>
        </pc:spChg>
        <pc:grpChg chg="add">
          <ac:chgData name="Joshua Gardner" userId="3da6aab467708cb2" providerId="LiveId" clId="{2E3C8618-D8DC-445D-B7B7-440DC490572B}" dt="2019-11-10T00:24:30.565" v="4484" actId="26606"/>
          <ac:grpSpMkLst>
            <pc:docMk/>
            <pc:sldMk cId="43421410" sldId="274"/>
            <ac:grpSpMk id="18" creationId="{6AD0D387-1584-4477-B5F8-52B50D4F2205}"/>
          </ac:grpSpMkLst>
        </pc:grpChg>
        <pc:picChg chg="add del mod">
          <ac:chgData name="Joshua Gardner" userId="3da6aab467708cb2" providerId="LiveId" clId="{2E3C8618-D8DC-445D-B7B7-440DC490572B}" dt="2019-11-09T22:55:52.544" v="2493" actId="478"/>
          <ac:picMkLst>
            <pc:docMk/>
            <pc:sldMk cId="43421410" sldId="274"/>
            <ac:picMk id="4" creationId="{29527A3D-C6DC-438B-AA3E-49143AD0F73A}"/>
          </ac:picMkLst>
        </pc:picChg>
        <pc:picChg chg="mod">
          <ac:chgData name="Joshua Gardner" userId="3da6aab467708cb2" providerId="LiveId" clId="{2E3C8618-D8DC-445D-B7B7-440DC490572B}" dt="2019-11-11T02:42:43.025" v="6021" actId="1076"/>
          <ac:picMkLst>
            <pc:docMk/>
            <pc:sldMk cId="43421410" sldId="274"/>
            <ac:picMk id="4" creationId="{5D516C13-B2FF-47D2-83F7-1B682A892190}"/>
          </ac:picMkLst>
        </pc:picChg>
        <pc:picChg chg="add mod">
          <ac:chgData name="Joshua Gardner" userId="3da6aab467708cb2" providerId="LiveId" clId="{2E3C8618-D8DC-445D-B7B7-440DC490572B}" dt="2019-11-10T00:24:30.565" v="4484" actId="26606"/>
          <ac:picMkLst>
            <pc:docMk/>
            <pc:sldMk cId="43421410" sldId="274"/>
            <ac:picMk id="5" creationId="{20FE5B04-C822-4E23-B73E-7038FB1FE147}"/>
          </ac:picMkLst>
        </pc:picChg>
        <pc:picChg chg="add">
          <ac:chgData name="Joshua Gardner" userId="3da6aab467708cb2" providerId="LiveId" clId="{2E3C8618-D8DC-445D-B7B7-440DC490572B}" dt="2019-11-10T00:24:30.565" v="4484" actId="26606"/>
          <ac:picMkLst>
            <pc:docMk/>
            <pc:sldMk cId="43421410" sldId="274"/>
            <ac:picMk id="12" creationId="{4E28A1A9-FB81-4816-AAEA-C3B430946951}"/>
          </ac:picMkLst>
        </pc:picChg>
        <pc:picChg chg="add">
          <ac:chgData name="Joshua Gardner" userId="3da6aab467708cb2" providerId="LiveId" clId="{2E3C8618-D8DC-445D-B7B7-440DC490572B}" dt="2019-11-10T00:24:30.565" v="4484" actId="26606"/>
          <ac:picMkLst>
            <pc:docMk/>
            <pc:sldMk cId="43421410" sldId="274"/>
            <ac:picMk id="16" creationId="{AF0552B8-DE8C-40DF-B29F-1728E6A10619}"/>
          </ac:picMkLst>
        </pc:picChg>
      </pc:sldChg>
      <pc:sldChg chg="addSp modSp add mod setBg setClrOvrMap">
        <pc:chgData name="Joshua Gardner" userId="3da6aab467708cb2" providerId="LiveId" clId="{2E3C8618-D8DC-445D-B7B7-440DC490572B}" dt="2019-11-11T02:49:18.757" v="6022" actId="1076"/>
        <pc:sldMkLst>
          <pc:docMk/>
          <pc:sldMk cId="1526263807" sldId="275"/>
        </pc:sldMkLst>
        <pc:spChg chg="mod">
          <ac:chgData name="Joshua Gardner" userId="3da6aab467708cb2" providerId="LiveId" clId="{2E3C8618-D8DC-445D-B7B7-440DC490572B}" dt="2019-11-10T01:17:50.277" v="5961" actId="207"/>
          <ac:spMkLst>
            <pc:docMk/>
            <pc:sldMk cId="1526263807" sldId="275"/>
            <ac:spMk id="2" creationId="{1705225E-59A3-4217-85C2-395E4C712860}"/>
          </ac:spMkLst>
        </pc:spChg>
        <pc:spChg chg="mod">
          <ac:chgData name="Joshua Gardner" userId="3da6aab467708cb2" providerId="LiveId" clId="{2E3C8618-D8DC-445D-B7B7-440DC490572B}" dt="2019-11-10T01:11:42.868" v="5910" actId="1076"/>
          <ac:spMkLst>
            <pc:docMk/>
            <pc:sldMk cId="1526263807" sldId="275"/>
            <ac:spMk id="3" creationId="{25191388-2FD5-4A56-A0B5-CC4F58AA26FE}"/>
          </ac:spMkLst>
        </pc:spChg>
        <pc:spChg chg="add">
          <ac:chgData name="Joshua Gardner" userId="3da6aab467708cb2" providerId="LiveId" clId="{2E3C8618-D8DC-445D-B7B7-440DC490572B}" dt="2019-11-10T00:24:36.064" v="4485" actId="26606"/>
          <ac:spMkLst>
            <pc:docMk/>
            <pc:sldMk cId="1526263807" sldId="275"/>
            <ac:spMk id="9" creationId="{6697F791-5FFA-4164-899F-EB52EA72B024}"/>
          </ac:spMkLst>
        </pc:spChg>
        <pc:spChg chg="add">
          <ac:chgData name="Joshua Gardner" userId="3da6aab467708cb2" providerId="LiveId" clId="{2E3C8618-D8DC-445D-B7B7-440DC490572B}" dt="2019-11-10T00:24:36.064" v="4485" actId="26606"/>
          <ac:spMkLst>
            <pc:docMk/>
            <pc:sldMk cId="1526263807" sldId="275"/>
            <ac:spMk id="13" creationId="{B773AB25-A422-41AA-9737-5E04C1966DE1}"/>
          </ac:spMkLst>
        </pc:spChg>
        <pc:grpChg chg="add">
          <ac:chgData name="Joshua Gardner" userId="3da6aab467708cb2" providerId="LiveId" clId="{2E3C8618-D8DC-445D-B7B7-440DC490572B}" dt="2019-11-10T00:24:36.064" v="4485" actId="26606"/>
          <ac:grpSpMkLst>
            <pc:docMk/>
            <pc:sldMk cId="1526263807" sldId="275"/>
            <ac:grpSpMk id="17" creationId="{6AD0D387-1584-4477-B5F8-52B50D4F2205}"/>
          </ac:grpSpMkLst>
        </pc:grpChg>
        <pc:picChg chg="add mod">
          <ac:chgData name="Joshua Gardner" userId="3da6aab467708cb2" providerId="LiveId" clId="{2E3C8618-D8DC-445D-B7B7-440DC490572B}" dt="2019-11-10T00:24:36.064" v="4485" actId="26606"/>
          <ac:picMkLst>
            <pc:docMk/>
            <pc:sldMk cId="1526263807" sldId="275"/>
            <ac:picMk id="4" creationId="{43A36649-C034-4D96-A7A0-26FFDF5B205F}"/>
          </ac:picMkLst>
        </pc:picChg>
        <pc:picChg chg="mod">
          <ac:chgData name="Joshua Gardner" userId="3da6aab467708cb2" providerId="LiveId" clId="{2E3C8618-D8DC-445D-B7B7-440DC490572B}" dt="2019-11-11T02:49:18.757" v="6022" actId="1076"/>
          <ac:picMkLst>
            <pc:docMk/>
            <pc:sldMk cId="1526263807" sldId="275"/>
            <ac:picMk id="5" creationId="{4CC5A2A1-CB43-4A0F-8FE8-255CE5E861BF}"/>
          </ac:picMkLst>
        </pc:picChg>
        <pc:picChg chg="add">
          <ac:chgData name="Joshua Gardner" userId="3da6aab467708cb2" providerId="LiveId" clId="{2E3C8618-D8DC-445D-B7B7-440DC490572B}" dt="2019-11-10T00:24:36.064" v="4485" actId="26606"/>
          <ac:picMkLst>
            <pc:docMk/>
            <pc:sldMk cId="1526263807" sldId="275"/>
            <ac:picMk id="11" creationId="{4E28A1A9-FB81-4816-AAEA-C3B430946951}"/>
          </ac:picMkLst>
        </pc:picChg>
        <pc:picChg chg="add">
          <ac:chgData name="Joshua Gardner" userId="3da6aab467708cb2" providerId="LiveId" clId="{2E3C8618-D8DC-445D-B7B7-440DC490572B}" dt="2019-11-10T00:24:36.064" v="4485" actId="26606"/>
          <ac:picMkLst>
            <pc:docMk/>
            <pc:sldMk cId="1526263807" sldId="275"/>
            <ac:picMk id="15" creationId="{AF0552B8-DE8C-40DF-B29F-1728E6A10619}"/>
          </ac:picMkLst>
        </pc:picChg>
      </pc:sldChg>
      <pc:sldChg chg="addSp modSp add mod setBg setClrOvrMap">
        <pc:chgData name="Joshua Gardner" userId="3da6aab467708cb2" providerId="LiveId" clId="{2E3C8618-D8DC-445D-B7B7-440DC490572B}" dt="2019-11-11T02:52:58.769" v="6023" actId="1076"/>
        <pc:sldMkLst>
          <pc:docMk/>
          <pc:sldMk cId="2693879697" sldId="276"/>
        </pc:sldMkLst>
        <pc:spChg chg="mod">
          <ac:chgData name="Joshua Gardner" userId="3da6aab467708cb2" providerId="LiveId" clId="{2E3C8618-D8DC-445D-B7B7-440DC490572B}" dt="2019-11-10T01:17:56.462" v="5962" actId="207"/>
          <ac:spMkLst>
            <pc:docMk/>
            <pc:sldMk cId="2693879697" sldId="276"/>
            <ac:spMk id="2" creationId="{40A092A3-3931-45DC-B66F-295F8A874A9D}"/>
          </ac:spMkLst>
        </pc:spChg>
        <pc:spChg chg="mod">
          <ac:chgData name="Joshua Gardner" userId="3da6aab467708cb2" providerId="LiveId" clId="{2E3C8618-D8DC-445D-B7B7-440DC490572B}" dt="2019-11-10T01:12:11.827" v="5914" actId="1076"/>
          <ac:spMkLst>
            <pc:docMk/>
            <pc:sldMk cId="2693879697" sldId="276"/>
            <ac:spMk id="3" creationId="{519A4806-1B56-4A85-982F-297D27D04364}"/>
          </ac:spMkLst>
        </pc:spChg>
        <pc:spChg chg="add">
          <ac:chgData name="Joshua Gardner" userId="3da6aab467708cb2" providerId="LiveId" clId="{2E3C8618-D8DC-445D-B7B7-440DC490572B}" dt="2019-11-10T00:24:39.994" v="4486" actId="26606"/>
          <ac:spMkLst>
            <pc:docMk/>
            <pc:sldMk cId="2693879697" sldId="276"/>
            <ac:spMk id="9" creationId="{6697F791-5FFA-4164-899F-EB52EA72B024}"/>
          </ac:spMkLst>
        </pc:spChg>
        <pc:spChg chg="add">
          <ac:chgData name="Joshua Gardner" userId="3da6aab467708cb2" providerId="LiveId" clId="{2E3C8618-D8DC-445D-B7B7-440DC490572B}" dt="2019-11-10T00:24:39.994" v="4486" actId="26606"/>
          <ac:spMkLst>
            <pc:docMk/>
            <pc:sldMk cId="2693879697" sldId="276"/>
            <ac:spMk id="13" creationId="{B773AB25-A422-41AA-9737-5E04C1966DE1}"/>
          </ac:spMkLst>
        </pc:spChg>
        <pc:grpChg chg="add">
          <ac:chgData name="Joshua Gardner" userId="3da6aab467708cb2" providerId="LiveId" clId="{2E3C8618-D8DC-445D-B7B7-440DC490572B}" dt="2019-11-10T00:24:39.994" v="4486" actId="26606"/>
          <ac:grpSpMkLst>
            <pc:docMk/>
            <pc:sldMk cId="2693879697" sldId="276"/>
            <ac:grpSpMk id="17" creationId="{6AD0D387-1584-4477-B5F8-52B50D4F2205}"/>
          </ac:grpSpMkLst>
        </pc:grpChg>
        <pc:picChg chg="add mod">
          <ac:chgData name="Joshua Gardner" userId="3da6aab467708cb2" providerId="LiveId" clId="{2E3C8618-D8DC-445D-B7B7-440DC490572B}" dt="2019-11-10T00:24:39.994" v="4486" actId="26606"/>
          <ac:picMkLst>
            <pc:docMk/>
            <pc:sldMk cId="2693879697" sldId="276"/>
            <ac:picMk id="4" creationId="{8B0A89DE-9AF4-4079-8C29-9950C57EB4AB}"/>
          </ac:picMkLst>
        </pc:picChg>
        <pc:picChg chg="mod">
          <ac:chgData name="Joshua Gardner" userId="3da6aab467708cb2" providerId="LiveId" clId="{2E3C8618-D8DC-445D-B7B7-440DC490572B}" dt="2019-11-11T02:52:58.769" v="6023" actId="1076"/>
          <ac:picMkLst>
            <pc:docMk/>
            <pc:sldMk cId="2693879697" sldId="276"/>
            <ac:picMk id="5" creationId="{818EB202-7483-45DE-BA86-CE68A4FE62C2}"/>
          </ac:picMkLst>
        </pc:picChg>
        <pc:picChg chg="add">
          <ac:chgData name="Joshua Gardner" userId="3da6aab467708cb2" providerId="LiveId" clId="{2E3C8618-D8DC-445D-B7B7-440DC490572B}" dt="2019-11-10T00:24:39.994" v="4486" actId="26606"/>
          <ac:picMkLst>
            <pc:docMk/>
            <pc:sldMk cId="2693879697" sldId="276"/>
            <ac:picMk id="11" creationId="{4E28A1A9-FB81-4816-AAEA-C3B430946951}"/>
          </ac:picMkLst>
        </pc:picChg>
        <pc:picChg chg="add">
          <ac:chgData name="Joshua Gardner" userId="3da6aab467708cb2" providerId="LiveId" clId="{2E3C8618-D8DC-445D-B7B7-440DC490572B}" dt="2019-11-10T00:24:39.994" v="4486" actId="26606"/>
          <ac:picMkLst>
            <pc:docMk/>
            <pc:sldMk cId="2693879697" sldId="276"/>
            <ac:picMk id="15" creationId="{AF0552B8-DE8C-40DF-B29F-1728E6A10619}"/>
          </ac:picMkLst>
        </pc:picChg>
      </pc:sldChg>
      <pc:sldChg chg="addSp delSp modSp add mod setBg delDesignElem">
        <pc:chgData name="Joshua Gardner" userId="3da6aab467708cb2" providerId="LiveId" clId="{2E3C8618-D8DC-445D-B7B7-440DC490572B}" dt="2019-11-11T01:37:09.699" v="5998" actId="20577"/>
        <pc:sldMkLst>
          <pc:docMk/>
          <pc:sldMk cId="676614508" sldId="277"/>
        </pc:sldMkLst>
        <pc:spChg chg="mod">
          <ac:chgData name="Joshua Gardner" userId="3da6aab467708cb2" providerId="LiveId" clId="{2E3C8618-D8DC-445D-B7B7-440DC490572B}" dt="2019-11-10T01:16:06.633" v="5942" actId="207"/>
          <ac:spMkLst>
            <pc:docMk/>
            <pc:sldMk cId="676614508" sldId="277"/>
            <ac:spMk id="2" creationId="{0303C4FF-8E40-4862-8194-F3A195DDFB03}"/>
          </ac:spMkLst>
        </pc:spChg>
        <pc:spChg chg="mod ord">
          <ac:chgData name="Joshua Gardner" userId="3da6aab467708cb2" providerId="LiveId" clId="{2E3C8618-D8DC-445D-B7B7-440DC490572B}" dt="2019-11-11T01:37:09.699" v="5998" actId="20577"/>
          <ac:spMkLst>
            <pc:docMk/>
            <pc:sldMk cId="676614508" sldId="277"/>
            <ac:spMk id="3" creationId="{57DDF20D-460F-4DBE-9F25-48D375C56E86}"/>
          </ac:spMkLst>
        </pc:spChg>
        <pc:spChg chg="add del">
          <ac:chgData name="Joshua Gardner" userId="3da6aab467708cb2" providerId="LiveId" clId="{2E3C8618-D8DC-445D-B7B7-440DC490572B}" dt="2019-11-10T00:22:30.849" v="4458" actId="26606"/>
          <ac:spMkLst>
            <pc:docMk/>
            <pc:sldMk cId="676614508" sldId="277"/>
            <ac:spMk id="8" creationId="{C169E84F-4748-4D61-A105-357962627A38}"/>
          </ac:spMkLst>
        </pc:spChg>
        <pc:spChg chg="add del">
          <ac:chgData name="Joshua Gardner" userId="3da6aab467708cb2" providerId="LiveId" clId="{2E3C8618-D8DC-445D-B7B7-440DC490572B}" dt="2019-11-10T00:19:26.738" v="4407"/>
          <ac:spMkLst>
            <pc:docMk/>
            <pc:sldMk cId="676614508" sldId="277"/>
            <ac:spMk id="10" creationId="{053E741A-7A7D-46A0-ACB7-0736C3293471}"/>
          </ac:spMkLst>
        </pc:spChg>
        <pc:spChg chg="add del">
          <ac:chgData name="Joshua Gardner" userId="3da6aab467708cb2" providerId="LiveId" clId="{2E3C8618-D8DC-445D-B7B7-440DC490572B}" dt="2019-11-10T00:19:26.738" v="4407"/>
          <ac:spMkLst>
            <pc:docMk/>
            <pc:sldMk cId="676614508" sldId="277"/>
            <ac:spMk id="12" creationId="{9C61CB9C-DF84-425E-928F-6B6ABABCEC50}"/>
          </ac:spMkLst>
        </pc:spChg>
        <pc:spChg chg="add del">
          <ac:chgData name="Joshua Gardner" userId="3da6aab467708cb2" providerId="LiveId" clId="{2E3C8618-D8DC-445D-B7B7-440DC490572B}" dt="2019-11-10T00:19:26.738" v="4407"/>
          <ac:spMkLst>
            <pc:docMk/>
            <pc:sldMk cId="676614508" sldId="277"/>
            <ac:spMk id="14" creationId="{F7ECE4AC-C37F-40D5-9FE4-F07DE92F0A64}"/>
          </ac:spMkLst>
        </pc:spChg>
        <pc:spChg chg="add del">
          <ac:chgData name="Joshua Gardner" userId="3da6aab467708cb2" providerId="LiveId" clId="{2E3C8618-D8DC-445D-B7B7-440DC490572B}" dt="2019-11-10T00:19:26.738" v="4407"/>
          <ac:spMkLst>
            <pc:docMk/>
            <pc:sldMk cId="676614508" sldId="277"/>
            <ac:spMk id="16" creationId="{7B983088-62B5-4A2F-8098-BBF2121047C5}"/>
          </ac:spMkLst>
        </pc:spChg>
        <pc:grpChg chg="add del">
          <ac:chgData name="Joshua Gardner" userId="3da6aab467708cb2" providerId="LiveId" clId="{2E3C8618-D8DC-445D-B7B7-440DC490572B}" dt="2019-11-10T00:21:12.738" v="4421" actId="26606"/>
          <ac:grpSpMkLst>
            <pc:docMk/>
            <pc:sldMk cId="676614508" sldId="277"/>
            <ac:grpSpMk id="7" creationId="{4CB5CC6F-11C1-4C07-87C0-F043993E89EC}"/>
          </ac:grpSpMkLst>
        </pc:grpChg>
        <pc:grpChg chg="add del">
          <ac:chgData name="Joshua Gardner" userId="3da6aab467708cb2" providerId="LiveId" clId="{2E3C8618-D8DC-445D-B7B7-440DC490572B}" dt="2019-11-10T00:21:12.738" v="4421" actId="26606"/>
          <ac:grpSpMkLst>
            <pc:docMk/>
            <pc:sldMk cId="676614508" sldId="277"/>
            <ac:grpSpMk id="9" creationId="{C6C16BE5-8A9A-432D-8A61-230FA03816DB}"/>
          </ac:grpSpMkLst>
        </pc:grpChg>
        <pc:picChg chg="add mod ord">
          <ac:chgData name="Joshua Gardner" userId="3da6aab467708cb2" providerId="LiveId" clId="{2E3C8618-D8DC-445D-B7B7-440DC490572B}" dt="2019-11-10T00:28:13.092" v="4527" actId="1035"/>
          <ac:picMkLst>
            <pc:docMk/>
            <pc:sldMk cId="676614508" sldId="277"/>
            <ac:picMk id="4" creationId="{9C9D82AB-0B42-47E8-844E-B6345A377AD0}"/>
          </ac:picMkLst>
        </pc:picChg>
        <pc:picChg chg="add mod">
          <ac:chgData name="Joshua Gardner" userId="3da6aab467708cb2" providerId="LiveId" clId="{2E3C8618-D8DC-445D-B7B7-440DC490572B}" dt="2019-11-10T00:22:30.849" v="4458" actId="26606"/>
          <ac:picMkLst>
            <pc:docMk/>
            <pc:sldMk cId="676614508" sldId="277"/>
            <ac:picMk id="5" creationId="{337323E3-AF8B-4507-B9A6-2C444D13DB58}"/>
          </ac:picMkLst>
        </pc:picChg>
        <pc:picChg chg="mod">
          <ac:chgData name="Joshua Gardner" userId="3da6aab467708cb2" providerId="LiveId" clId="{2E3C8618-D8DC-445D-B7B7-440DC490572B}" dt="2019-11-11T01:37:05.925" v="5996" actId="1076"/>
          <ac:picMkLst>
            <pc:docMk/>
            <pc:sldMk cId="676614508" sldId="277"/>
            <ac:picMk id="6" creationId="{D1EF397C-3982-4ABF-BF48-2C91FACD8CBA}"/>
          </ac:picMkLst>
        </pc:picChg>
        <pc:cxnChg chg="add del">
          <ac:chgData name="Joshua Gardner" userId="3da6aab467708cb2" providerId="LiveId" clId="{2E3C8618-D8DC-445D-B7B7-440DC490572B}" dt="2019-11-10T00:21:12.738" v="4421" actId="26606"/>
          <ac:cxnSpMkLst>
            <pc:docMk/>
            <pc:sldMk cId="676614508" sldId="277"/>
            <ac:cxnSpMk id="70" creationId="{E104AA93-67FD-43AC-92F9-5840A89E43A1}"/>
          </ac:cxnSpMkLst>
        </pc:cxnChg>
        <pc:cxnChg chg="add del mod">
          <ac:chgData name="Joshua Gardner" userId="3da6aab467708cb2" providerId="LiveId" clId="{2E3C8618-D8DC-445D-B7B7-440DC490572B}" dt="2019-11-10T00:21:12.738" v="4421" actId="26606"/>
          <ac:cxnSpMkLst>
            <pc:docMk/>
            <pc:sldMk cId="676614508" sldId="277"/>
            <ac:cxnSpMk id="72" creationId="{95AE1CAD-A877-4C0B-91F7-CA9C684C9455}"/>
          </ac:cxnSpMkLst>
        </pc:cxnChg>
      </pc:sldChg>
      <pc:sldChg chg="addSp modSp add mod setBg">
        <pc:chgData name="Joshua Gardner" userId="3da6aab467708cb2" providerId="LiveId" clId="{2E3C8618-D8DC-445D-B7B7-440DC490572B}" dt="2019-11-11T01:47:21.541" v="5999" actId="1076"/>
        <pc:sldMkLst>
          <pc:docMk/>
          <pc:sldMk cId="1346452432" sldId="278"/>
        </pc:sldMkLst>
        <pc:spChg chg="mod">
          <ac:chgData name="Joshua Gardner" userId="3da6aab467708cb2" providerId="LiveId" clId="{2E3C8618-D8DC-445D-B7B7-440DC490572B}" dt="2019-11-10T01:16:10.314" v="5943" actId="207"/>
          <ac:spMkLst>
            <pc:docMk/>
            <pc:sldMk cId="1346452432" sldId="278"/>
            <ac:spMk id="2" creationId="{12A2DC63-B46A-48DD-8509-98DFAB8CC1A6}"/>
          </ac:spMkLst>
        </pc:spChg>
        <pc:spChg chg="mod ord">
          <ac:chgData name="Joshua Gardner" userId="3da6aab467708cb2" providerId="LiveId" clId="{2E3C8618-D8DC-445D-B7B7-440DC490572B}" dt="2019-11-10T00:34:19.097" v="4968" actId="1076"/>
          <ac:spMkLst>
            <pc:docMk/>
            <pc:sldMk cId="1346452432" sldId="278"/>
            <ac:spMk id="3" creationId="{6D36888E-02B3-4798-9824-8AAB1D5DE551}"/>
          </ac:spMkLst>
        </pc:spChg>
        <pc:spChg chg="add">
          <ac:chgData name="Joshua Gardner" userId="3da6aab467708cb2" providerId="LiveId" clId="{2E3C8618-D8DC-445D-B7B7-440DC490572B}" dt="2019-11-10T00:22:44.248" v="4459" actId="26606"/>
          <ac:spMkLst>
            <pc:docMk/>
            <pc:sldMk cId="1346452432" sldId="278"/>
            <ac:spMk id="10" creationId="{C169E84F-4748-4D61-A105-357962627A38}"/>
          </ac:spMkLst>
        </pc:spChg>
        <pc:picChg chg="add mod ord">
          <ac:chgData name="Joshua Gardner" userId="3da6aab467708cb2" providerId="LiveId" clId="{2E3C8618-D8DC-445D-B7B7-440DC490572B}" dt="2019-11-10T00:32:50.105" v="4803" actId="1076"/>
          <ac:picMkLst>
            <pc:docMk/>
            <pc:sldMk cId="1346452432" sldId="278"/>
            <ac:picMk id="4" creationId="{AF1B29A9-D39F-411B-BF22-2D9102DBF249}"/>
          </ac:picMkLst>
        </pc:picChg>
        <pc:picChg chg="add mod">
          <ac:chgData name="Joshua Gardner" userId="3da6aab467708cb2" providerId="LiveId" clId="{2E3C8618-D8DC-445D-B7B7-440DC490572B}" dt="2019-11-10T00:33:00.332" v="4813" actId="1035"/>
          <ac:picMkLst>
            <pc:docMk/>
            <pc:sldMk cId="1346452432" sldId="278"/>
            <ac:picMk id="5" creationId="{E21059BB-9F98-4047-9B6B-80A026935AD5}"/>
          </ac:picMkLst>
        </pc:picChg>
        <pc:picChg chg="mod">
          <ac:chgData name="Joshua Gardner" userId="3da6aab467708cb2" providerId="LiveId" clId="{2E3C8618-D8DC-445D-B7B7-440DC490572B}" dt="2019-11-11T01:47:21.541" v="5999" actId="1076"/>
          <ac:picMkLst>
            <pc:docMk/>
            <pc:sldMk cId="1346452432" sldId="278"/>
            <ac:picMk id="6" creationId="{9B2E4518-9BE7-4D68-BEBA-07C899B275B6}"/>
          </ac:picMkLst>
        </pc:picChg>
      </pc:sldChg>
      <pc:sldChg chg="addSp delSp modSp add mod setBg setClrOvrMap">
        <pc:chgData name="Joshua Gardner" userId="3da6aab467708cb2" providerId="LiveId" clId="{2E3C8618-D8DC-445D-B7B7-440DC490572B}" dt="2019-11-11T02:21:24.244" v="6017" actId="1076"/>
        <pc:sldMkLst>
          <pc:docMk/>
          <pc:sldMk cId="48226797" sldId="279"/>
        </pc:sldMkLst>
        <pc:spChg chg="mod">
          <ac:chgData name="Joshua Gardner" userId="3da6aab467708cb2" providerId="LiveId" clId="{2E3C8618-D8DC-445D-B7B7-440DC490572B}" dt="2019-11-10T01:17:36.439" v="5959" actId="207"/>
          <ac:spMkLst>
            <pc:docMk/>
            <pc:sldMk cId="48226797" sldId="279"/>
            <ac:spMk id="2" creationId="{09AA7E1F-AC5E-4D51-A4CA-A887B73442F2}"/>
          </ac:spMkLst>
        </pc:spChg>
        <pc:spChg chg="mod ord">
          <ac:chgData name="Joshua Gardner" userId="3da6aab467708cb2" providerId="LiveId" clId="{2E3C8618-D8DC-445D-B7B7-440DC490572B}" dt="2019-11-11T02:11:52.957" v="6016" actId="20577"/>
          <ac:spMkLst>
            <pc:docMk/>
            <pc:sldMk cId="48226797" sldId="279"/>
            <ac:spMk id="3" creationId="{BA1AF78B-D35C-4B7D-8CB3-0B4AD415FAC5}"/>
          </ac:spMkLst>
        </pc:spChg>
        <pc:spChg chg="add del">
          <ac:chgData name="Joshua Gardner" userId="3da6aab467708cb2" providerId="LiveId" clId="{2E3C8618-D8DC-445D-B7B7-440DC490572B}" dt="2019-11-10T00:26:37.428" v="4516" actId="26606"/>
          <ac:spMkLst>
            <pc:docMk/>
            <pc:sldMk cId="48226797" sldId="279"/>
            <ac:spMk id="9" creationId="{6697F791-5FFA-4164-899F-EB52EA72B024}"/>
          </ac:spMkLst>
        </pc:spChg>
        <pc:spChg chg="add del">
          <ac:chgData name="Joshua Gardner" userId="3da6aab467708cb2" providerId="LiveId" clId="{2E3C8618-D8DC-445D-B7B7-440DC490572B}" dt="2019-11-10T00:26:37.428" v="4516" actId="26606"/>
          <ac:spMkLst>
            <pc:docMk/>
            <pc:sldMk cId="48226797" sldId="279"/>
            <ac:spMk id="13" creationId="{B773AB25-A422-41AA-9737-5E04C1966DE1}"/>
          </ac:spMkLst>
        </pc:spChg>
        <pc:spChg chg="add del">
          <ac:chgData name="Joshua Gardner" userId="3da6aab467708cb2" providerId="LiveId" clId="{2E3C8618-D8DC-445D-B7B7-440DC490572B}" dt="2019-11-10T00:26:36.789" v="4515" actId="26606"/>
          <ac:spMkLst>
            <pc:docMk/>
            <pc:sldMk cId="48226797" sldId="279"/>
            <ac:spMk id="116" creationId="{6697F791-5FFA-4164-899F-EB52EA72B024}"/>
          </ac:spMkLst>
        </pc:spChg>
        <pc:spChg chg="add del">
          <ac:chgData name="Joshua Gardner" userId="3da6aab467708cb2" providerId="LiveId" clId="{2E3C8618-D8DC-445D-B7B7-440DC490572B}" dt="2019-11-10T00:26:36.789" v="4515" actId="26606"/>
          <ac:spMkLst>
            <pc:docMk/>
            <pc:sldMk cId="48226797" sldId="279"/>
            <ac:spMk id="120" creationId="{B773AB25-A422-41AA-9737-5E04C1966DE1}"/>
          </ac:spMkLst>
        </pc:spChg>
        <pc:grpChg chg="add del">
          <ac:chgData name="Joshua Gardner" userId="3da6aab467708cb2" providerId="LiveId" clId="{2E3C8618-D8DC-445D-B7B7-440DC490572B}" dt="2019-11-10T00:26:37.428" v="4516" actId="26606"/>
          <ac:grpSpMkLst>
            <pc:docMk/>
            <pc:sldMk cId="48226797" sldId="279"/>
            <ac:grpSpMk id="17" creationId="{6AD0D387-1584-4477-B5F8-52B50D4F2205}"/>
          </ac:grpSpMkLst>
        </pc:grpChg>
        <pc:grpChg chg="add del">
          <ac:chgData name="Joshua Gardner" userId="3da6aab467708cb2" providerId="LiveId" clId="{2E3C8618-D8DC-445D-B7B7-440DC490572B}" dt="2019-11-10T00:26:22.933" v="4512" actId="26606"/>
          <ac:grpSpMkLst>
            <pc:docMk/>
            <pc:sldMk cId="48226797" sldId="279"/>
            <ac:grpSpMk id="49" creationId="{8E1DDAD8-1D10-4640-A034-BE90015E37B6}"/>
          </ac:grpSpMkLst>
        </pc:grpChg>
        <pc:grpChg chg="add del">
          <ac:chgData name="Joshua Gardner" userId="3da6aab467708cb2" providerId="LiveId" clId="{2E3C8618-D8DC-445D-B7B7-440DC490572B}" dt="2019-11-10T00:26:22.933" v="4512" actId="26606"/>
          <ac:grpSpMkLst>
            <pc:docMk/>
            <pc:sldMk cId="48226797" sldId="279"/>
            <ac:grpSpMk id="53" creationId="{FD642FB6-2808-4BC5-AE0B-7302C24B78A5}"/>
          </ac:grpSpMkLst>
        </pc:grpChg>
        <pc:grpChg chg="add del">
          <ac:chgData name="Joshua Gardner" userId="3da6aab467708cb2" providerId="LiveId" clId="{2E3C8618-D8DC-445D-B7B7-440DC490572B}" dt="2019-11-10T00:26:37.428" v="4516" actId="26606"/>
          <ac:grpSpMkLst>
            <pc:docMk/>
            <pc:sldMk cId="48226797" sldId="279"/>
            <ac:grpSpMk id="109" creationId="{74872A0B-8668-4500-9509-EAA581B26C24}"/>
          </ac:grpSpMkLst>
        </pc:grpChg>
        <pc:grpChg chg="add del">
          <ac:chgData name="Joshua Gardner" userId="3da6aab467708cb2" providerId="LiveId" clId="{2E3C8618-D8DC-445D-B7B7-440DC490572B}" dt="2019-11-10T00:26:37.428" v="4516" actId="26606"/>
          <ac:grpSpMkLst>
            <pc:docMk/>
            <pc:sldMk cId="48226797" sldId="279"/>
            <ac:grpSpMk id="111" creationId="{240590EE-5428-41AA-95B2-96FCC1CE67A7}"/>
          </ac:grpSpMkLst>
        </pc:grpChg>
        <pc:grpChg chg="add del">
          <ac:chgData name="Joshua Gardner" userId="3da6aab467708cb2" providerId="LiveId" clId="{2E3C8618-D8DC-445D-B7B7-440DC490572B}" dt="2019-11-10T00:26:36.789" v="4515" actId="26606"/>
          <ac:grpSpMkLst>
            <pc:docMk/>
            <pc:sldMk cId="48226797" sldId="279"/>
            <ac:grpSpMk id="124" creationId="{6AD0D387-1584-4477-B5F8-52B50D4F2205}"/>
          </ac:grpSpMkLst>
        </pc:grpChg>
        <pc:picChg chg="add mod ord">
          <ac:chgData name="Joshua Gardner" userId="3da6aab467708cb2" providerId="LiveId" clId="{2E3C8618-D8DC-445D-B7B7-440DC490572B}" dt="2019-11-10T00:26:37.428" v="4516" actId="26606"/>
          <ac:picMkLst>
            <pc:docMk/>
            <pc:sldMk cId="48226797" sldId="279"/>
            <ac:picMk id="4" creationId="{36799B3D-09A4-4B62-854E-9A3AC09D3874}"/>
          </ac:picMkLst>
        </pc:picChg>
        <pc:picChg chg="mod">
          <ac:chgData name="Joshua Gardner" userId="3da6aab467708cb2" providerId="LiveId" clId="{2E3C8618-D8DC-445D-B7B7-440DC490572B}" dt="2019-11-11T02:21:24.244" v="6017" actId="1076"/>
          <ac:picMkLst>
            <pc:docMk/>
            <pc:sldMk cId="48226797" sldId="279"/>
            <ac:picMk id="5" creationId="{6A57E555-E607-4E9F-B60C-361C443A9883}"/>
          </ac:picMkLst>
        </pc:picChg>
        <pc:picChg chg="add del">
          <ac:chgData name="Joshua Gardner" userId="3da6aab467708cb2" providerId="LiveId" clId="{2E3C8618-D8DC-445D-B7B7-440DC490572B}" dt="2019-11-10T00:26:37.428" v="4516" actId="26606"/>
          <ac:picMkLst>
            <pc:docMk/>
            <pc:sldMk cId="48226797" sldId="279"/>
            <ac:picMk id="11" creationId="{4E28A1A9-FB81-4816-AAEA-C3B430946951}"/>
          </ac:picMkLst>
        </pc:picChg>
        <pc:picChg chg="add del">
          <ac:chgData name="Joshua Gardner" userId="3da6aab467708cb2" providerId="LiveId" clId="{2E3C8618-D8DC-445D-B7B7-440DC490572B}" dt="2019-11-10T00:26:37.428" v="4516" actId="26606"/>
          <ac:picMkLst>
            <pc:docMk/>
            <pc:sldMk cId="48226797" sldId="279"/>
            <ac:picMk id="15" creationId="{AF0552B8-DE8C-40DF-B29F-1728E6A10619}"/>
          </ac:picMkLst>
        </pc:picChg>
        <pc:picChg chg="add del">
          <ac:chgData name="Joshua Gardner" userId="3da6aab467708cb2" providerId="LiveId" clId="{2E3C8618-D8DC-445D-B7B7-440DC490572B}" dt="2019-11-10T00:26:36.789" v="4515" actId="26606"/>
          <ac:picMkLst>
            <pc:docMk/>
            <pc:sldMk cId="48226797" sldId="279"/>
            <ac:picMk id="118" creationId="{4E28A1A9-FB81-4816-AAEA-C3B430946951}"/>
          </ac:picMkLst>
        </pc:picChg>
        <pc:picChg chg="add del">
          <ac:chgData name="Joshua Gardner" userId="3da6aab467708cb2" providerId="LiveId" clId="{2E3C8618-D8DC-445D-B7B7-440DC490572B}" dt="2019-11-10T00:26:36.789" v="4515" actId="26606"/>
          <ac:picMkLst>
            <pc:docMk/>
            <pc:sldMk cId="48226797" sldId="279"/>
            <ac:picMk id="122" creationId="{AF0552B8-DE8C-40DF-B29F-1728E6A10619}"/>
          </ac:picMkLst>
        </pc:picChg>
      </pc:sldChg>
      <pc:sldChg chg="addSp modSp add mod setBg">
        <pc:chgData name="Joshua Gardner" userId="3da6aab467708cb2" providerId="LiveId" clId="{2E3C8618-D8DC-445D-B7B7-440DC490572B}" dt="2019-11-11T03:24:51.485" v="6166" actId="1076"/>
        <pc:sldMkLst>
          <pc:docMk/>
          <pc:sldMk cId="522716797" sldId="280"/>
        </pc:sldMkLst>
        <pc:spChg chg="mod">
          <ac:chgData name="Joshua Gardner" userId="3da6aab467708cb2" providerId="LiveId" clId="{2E3C8618-D8DC-445D-B7B7-440DC490572B}" dt="2019-11-10T01:15:24.593" v="5936" actId="207"/>
          <ac:spMkLst>
            <pc:docMk/>
            <pc:sldMk cId="522716797" sldId="280"/>
            <ac:spMk id="2" creationId="{505C3DDB-3EC8-43F2-B554-557947A120FD}"/>
          </ac:spMkLst>
        </pc:spChg>
        <pc:spChg chg="mod">
          <ac:chgData name="Joshua Gardner" userId="3da6aab467708cb2" providerId="LiveId" clId="{2E3C8618-D8DC-445D-B7B7-440DC490572B}" dt="2019-11-10T01:13:29.576" v="5921" actId="12"/>
          <ac:spMkLst>
            <pc:docMk/>
            <pc:sldMk cId="522716797" sldId="280"/>
            <ac:spMk id="3" creationId="{0AD9DDDE-8FE9-4B3F-8739-8913BFBDF203}"/>
          </ac:spMkLst>
        </pc:spChg>
        <pc:spChg chg="add">
          <ac:chgData name="Joshua Gardner" userId="3da6aab467708cb2" providerId="LiveId" clId="{2E3C8618-D8DC-445D-B7B7-440DC490572B}" dt="2019-11-10T00:24:59.359" v="4490" actId="26606"/>
          <ac:spMkLst>
            <pc:docMk/>
            <pc:sldMk cId="522716797" sldId="280"/>
            <ac:spMk id="8" creationId="{6BFC9644-673A-459F-B3C5-9310A4E50E3B}"/>
          </ac:spMkLst>
        </pc:spChg>
        <pc:spChg chg="add">
          <ac:chgData name="Joshua Gardner" userId="3da6aab467708cb2" providerId="LiveId" clId="{2E3C8618-D8DC-445D-B7B7-440DC490572B}" dt="2019-11-10T00:24:59.359" v="4490" actId="26606"/>
          <ac:spMkLst>
            <pc:docMk/>
            <pc:sldMk cId="522716797" sldId="280"/>
            <ac:spMk id="39" creationId="{7D1C411D-0818-4640-8657-2AF78250C802}"/>
          </ac:spMkLst>
        </pc:spChg>
        <pc:grpChg chg="add">
          <ac:chgData name="Joshua Gardner" userId="3da6aab467708cb2" providerId="LiveId" clId="{2E3C8618-D8DC-445D-B7B7-440DC490572B}" dt="2019-11-10T00:24:59.359" v="4490" actId="26606"/>
          <ac:grpSpMkLst>
            <pc:docMk/>
            <pc:sldMk cId="522716797" sldId="280"/>
            <ac:grpSpMk id="10" creationId="{4ADB9295-9645-4BF2-ADFD-75800B7FAD06}"/>
          </ac:grpSpMkLst>
        </pc:grpChg>
        <pc:picChg chg="mod">
          <ac:chgData name="Joshua Gardner" userId="3da6aab467708cb2" providerId="LiveId" clId="{2E3C8618-D8DC-445D-B7B7-440DC490572B}" dt="2019-11-11T03:24:51.485" v="6166" actId="1076"/>
          <ac:picMkLst>
            <pc:docMk/>
            <pc:sldMk cId="522716797" sldId="280"/>
            <ac:picMk id="4" creationId="{73BF9B8F-C4AD-4FD2-893B-15BF5F5AEF05}"/>
          </ac:picMkLst>
        </pc:picChg>
      </pc:sldChg>
      <pc:sldChg chg="add del">
        <pc:chgData name="Joshua Gardner" userId="3da6aab467708cb2" providerId="LiveId" clId="{2E3C8618-D8DC-445D-B7B7-440DC490572B}" dt="2019-11-08T03:20:37.737" v="1385" actId="2696"/>
        <pc:sldMkLst>
          <pc:docMk/>
          <pc:sldMk cId="4108909020" sldId="28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944C97-3A48-4F77-BA01-280112601D1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1897A086-9680-43DC-B906-4255F73BF8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Do ratings influence the number of games bought?</a:t>
          </a:r>
          <a:endParaRPr lang="en-US"/>
        </a:p>
      </dgm:t>
    </dgm:pt>
    <dgm:pt modelId="{515772F1-6042-45D5-B3C1-A1825EA0D3AF}" type="parTrans" cxnId="{41C301C7-FD9D-4E7A-B633-18B97CFD46D3}">
      <dgm:prSet/>
      <dgm:spPr/>
      <dgm:t>
        <a:bodyPr/>
        <a:lstStyle/>
        <a:p>
          <a:endParaRPr lang="en-US"/>
        </a:p>
      </dgm:t>
    </dgm:pt>
    <dgm:pt modelId="{DEC1D8A2-C5DA-4FF6-A6FE-54FCB064C7CE}" type="sibTrans" cxnId="{41C301C7-FD9D-4E7A-B633-18B97CFD46D3}">
      <dgm:prSet/>
      <dgm:spPr/>
      <dgm:t>
        <a:bodyPr/>
        <a:lstStyle/>
        <a:p>
          <a:endParaRPr lang="en-US"/>
        </a:p>
      </dgm:t>
    </dgm:pt>
    <dgm:pt modelId="{539EBC84-7C98-47D7-B527-A4708A3C0F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Do critic ratings influence user ratings?</a:t>
          </a:r>
          <a:endParaRPr lang="en-US"/>
        </a:p>
      </dgm:t>
    </dgm:pt>
    <dgm:pt modelId="{90E53CCC-3C11-46A3-81A9-53DD5F36960A}" type="parTrans" cxnId="{1340C8D4-2C28-4FA5-8D3E-9B88400B7EA6}">
      <dgm:prSet/>
      <dgm:spPr/>
      <dgm:t>
        <a:bodyPr/>
        <a:lstStyle/>
        <a:p>
          <a:endParaRPr lang="en-US"/>
        </a:p>
      </dgm:t>
    </dgm:pt>
    <dgm:pt modelId="{97899107-AF67-4665-879F-22A395B5BE61}" type="sibTrans" cxnId="{1340C8D4-2C28-4FA5-8D3E-9B88400B7EA6}">
      <dgm:prSet/>
      <dgm:spPr/>
      <dgm:t>
        <a:bodyPr/>
        <a:lstStyle/>
        <a:p>
          <a:endParaRPr lang="en-US"/>
        </a:p>
      </dgm:t>
    </dgm:pt>
    <dgm:pt modelId="{D2681279-169B-4B40-949E-3D504BFFC6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Can machine learning predict what the user ratings should be?</a:t>
          </a:r>
          <a:endParaRPr lang="en-US" dirty="0"/>
        </a:p>
      </dgm:t>
    </dgm:pt>
    <dgm:pt modelId="{3072EB24-76B5-4555-B3F0-DED1A9A90087}" type="parTrans" cxnId="{88776455-F394-47CA-B039-40580D6E0345}">
      <dgm:prSet/>
      <dgm:spPr/>
      <dgm:t>
        <a:bodyPr/>
        <a:lstStyle/>
        <a:p>
          <a:endParaRPr lang="en-US"/>
        </a:p>
      </dgm:t>
    </dgm:pt>
    <dgm:pt modelId="{79291DE5-B86A-4B1D-BFB4-322B5CAC26DE}" type="sibTrans" cxnId="{88776455-F394-47CA-B039-40580D6E0345}">
      <dgm:prSet/>
      <dgm:spPr/>
      <dgm:t>
        <a:bodyPr/>
        <a:lstStyle/>
        <a:p>
          <a:endParaRPr lang="en-US"/>
        </a:p>
      </dgm:t>
    </dgm:pt>
    <dgm:pt modelId="{D13298FA-6183-4653-A7EC-F7918A31383D}" type="pres">
      <dgm:prSet presAssocID="{8F944C97-3A48-4F77-BA01-280112601D1D}" presName="root" presStyleCnt="0">
        <dgm:presLayoutVars>
          <dgm:dir/>
          <dgm:resizeHandles val="exact"/>
        </dgm:presLayoutVars>
      </dgm:prSet>
      <dgm:spPr/>
    </dgm:pt>
    <dgm:pt modelId="{92B72A68-5D8A-4F3D-8F46-99AC377F45E2}" type="pres">
      <dgm:prSet presAssocID="{1897A086-9680-43DC-B906-4255F73BF8DC}" presName="compNode" presStyleCnt="0"/>
      <dgm:spPr/>
    </dgm:pt>
    <dgm:pt modelId="{FEDE3143-FAAA-421F-B37F-FA63C103D5D6}" type="pres">
      <dgm:prSet presAssocID="{1897A086-9680-43DC-B906-4255F73BF8D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C1A554E3-D164-4489-8B3B-5DC632FC175B}" type="pres">
      <dgm:prSet presAssocID="{1897A086-9680-43DC-B906-4255F73BF8DC}" presName="spaceRect" presStyleCnt="0"/>
      <dgm:spPr/>
    </dgm:pt>
    <dgm:pt modelId="{2A279AC7-BDE3-4E2B-88CF-B70B3CAF682F}" type="pres">
      <dgm:prSet presAssocID="{1897A086-9680-43DC-B906-4255F73BF8DC}" presName="textRect" presStyleLbl="revTx" presStyleIdx="0" presStyleCnt="3">
        <dgm:presLayoutVars>
          <dgm:chMax val="1"/>
          <dgm:chPref val="1"/>
        </dgm:presLayoutVars>
      </dgm:prSet>
      <dgm:spPr/>
    </dgm:pt>
    <dgm:pt modelId="{94FD47BF-DA5A-4D6D-B2D8-F3301ADD6C55}" type="pres">
      <dgm:prSet presAssocID="{DEC1D8A2-C5DA-4FF6-A6FE-54FCB064C7CE}" presName="sibTrans" presStyleCnt="0"/>
      <dgm:spPr/>
    </dgm:pt>
    <dgm:pt modelId="{A7619B74-C5A9-4012-8677-10A7DE4AD08C}" type="pres">
      <dgm:prSet presAssocID="{539EBC84-7C98-47D7-B527-A4708A3C0F9B}" presName="compNode" presStyleCnt="0"/>
      <dgm:spPr/>
    </dgm:pt>
    <dgm:pt modelId="{83AC535B-5E2C-44C2-96A9-604E44F1FA5D}" type="pres">
      <dgm:prSet presAssocID="{539EBC84-7C98-47D7-B527-A4708A3C0F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25D3309-07F9-4DFF-846C-FD9862EA4E11}" type="pres">
      <dgm:prSet presAssocID="{539EBC84-7C98-47D7-B527-A4708A3C0F9B}" presName="spaceRect" presStyleCnt="0"/>
      <dgm:spPr/>
    </dgm:pt>
    <dgm:pt modelId="{E1691A4C-72C0-41B4-A9FD-AB5946429EC7}" type="pres">
      <dgm:prSet presAssocID="{539EBC84-7C98-47D7-B527-A4708A3C0F9B}" presName="textRect" presStyleLbl="revTx" presStyleIdx="1" presStyleCnt="3">
        <dgm:presLayoutVars>
          <dgm:chMax val="1"/>
          <dgm:chPref val="1"/>
        </dgm:presLayoutVars>
      </dgm:prSet>
      <dgm:spPr/>
    </dgm:pt>
    <dgm:pt modelId="{810F863C-A53A-402C-9FF9-138D99D75591}" type="pres">
      <dgm:prSet presAssocID="{97899107-AF67-4665-879F-22A395B5BE61}" presName="sibTrans" presStyleCnt="0"/>
      <dgm:spPr/>
    </dgm:pt>
    <dgm:pt modelId="{8B9F3D14-B9B4-4A1B-83FF-B691F038DB71}" type="pres">
      <dgm:prSet presAssocID="{D2681279-169B-4B40-949E-3D504BFFC60D}" presName="compNode" presStyleCnt="0"/>
      <dgm:spPr/>
    </dgm:pt>
    <dgm:pt modelId="{23B52AD7-9B71-4048-96E3-F3143CDC6C43}" type="pres">
      <dgm:prSet presAssocID="{D2681279-169B-4B40-949E-3D504BFFC60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44314AC-8F40-4C00-9E3B-B527BBF44AB8}" type="pres">
      <dgm:prSet presAssocID="{D2681279-169B-4B40-949E-3D504BFFC60D}" presName="spaceRect" presStyleCnt="0"/>
      <dgm:spPr/>
    </dgm:pt>
    <dgm:pt modelId="{A7FC77D4-DD81-46F1-8D00-AD1E753F91A9}" type="pres">
      <dgm:prSet presAssocID="{D2681279-169B-4B40-949E-3D504BFFC60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764F420-8BB9-48CB-AD80-D6E11CB5D23B}" type="presOf" srcId="{539EBC84-7C98-47D7-B527-A4708A3C0F9B}" destId="{E1691A4C-72C0-41B4-A9FD-AB5946429EC7}" srcOrd="0" destOrd="0" presId="urn:microsoft.com/office/officeart/2018/2/layout/IconLabelList"/>
    <dgm:cxn modelId="{88776455-F394-47CA-B039-40580D6E0345}" srcId="{8F944C97-3A48-4F77-BA01-280112601D1D}" destId="{D2681279-169B-4B40-949E-3D504BFFC60D}" srcOrd="2" destOrd="0" parTransId="{3072EB24-76B5-4555-B3F0-DED1A9A90087}" sibTransId="{79291DE5-B86A-4B1D-BFB4-322B5CAC26DE}"/>
    <dgm:cxn modelId="{97563B8C-8D4C-4C4D-9DBB-9D09623268C1}" type="presOf" srcId="{1897A086-9680-43DC-B906-4255F73BF8DC}" destId="{2A279AC7-BDE3-4E2B-88CF-B70B3CAF682F}" srcOrd="0" destOrd="0" presId="urn:microsoft.com/office/officeart/2018/2/layout/IconLabelList"/>
    <dgm:cxn modelId="{AC4394BC-0187-4145-AFC0-048D11B0DE1A}" type="presOf" srcId="{D2681279-169B-4B40-949E-3D504BFFC60D}" destId="{A7FC77D4-DD81-46F1-8D00-AD1E753F91A9}" srcOrd="0" destOrd="0" presId="urn:microsoft.com/office/officeart/2018/2/layout/IconLabelList"/>
    <dgm:cxn modelId="{41C301C7-FD9D-4E7A-B633-18B97CFD46D3}" srcId="{8F944C97-3A48-4F77-BA01-280112601D1D}" destId="{1897A086-9680-43DC-B906-4255F73BF8DC}" srcOrd="0" destOrd="0" parTransId="{515772F1-6042-45D5-B3C1-A1825EA0D3AF}" sibTransId="{DEC1D8A2-C5DA-4FF6-A6FE-54FCB064C7CE}"/>
    <dgm:cxn modelId="{1340C8D4-2C28-4FA5-8D3E-9B88400B7EA6}" srcId="{8F944C97-3A48-4F77-BA01-280112601D1D}" destId="{539EBC84-7C98-47D7-B527-A4708A3C0F9B}" srcOrd="1" destOrd="0" parTransId="{90E53CCC-3C11-46A3-81A9-53DD5F36960A}" sibTransId="{97899107-AF67-4665-879F-22A395B5BE61}"/>
    <dgm:cxn modelId="{D7EDB1FA-9D26-45FD-9F09-C9254523438C}" type="presOf" srcId="{8F944C97-3A48-4F77-BA01-280112601D1D}" destId="{D13298FA-6183-4653-A7EC-F7918A31383D}" srcOrd="0" destOrd="0" presId="urn:microsoft.com/office/officeart/2018/2/layout/IconLabelList"/>
    <dgm:cxn modelId="{512ABB8C-AB90-42DA-AC1F-BC2CDDCF2B03}" type="presParOf" srcId="{D13298FA-6183-4653-A7EC-F7918A31383D}" destId="{92B72A68-5D8A-4F3D-8F46-99AC377F45E2}" srcOrd="0" destOrd="0" presId="urn:microsoft.com/office/officeart/2018/2/layout/IconLabelList"/>
    <dgm:cxn modelId="{97C2399F-3608-4E26-8C25-7C43BF6CB29E}" type="presParOf" srcId="{92B72A68-5D8A-4F3D-8F46-99AC377F45E2}" destId="{FEDE3143-FAAA-421F-B37F-FA63C103D5D6}" srcOrd="0" destOrd="0" presId="urn:microsoft.com/office/officeart/2018/2/layout/IconLabelList"/>
    <dgm:cxn modelId="{DDCFC9E7-7750-4EEC-95BB-6CC928383C82}" type="presParOf" srcId="{92B72A68-5D8A-4F3D-8F46-99AC377F45E2}" destId="{C1A554E3-D164-4489-8B3B-5DC632FC175B}" srcOrd="1" destOrd="0" presId="urn:microsoft.com/office/officeart/2018/2/layout/IconLabelList"/>
    <dgm:cxn modelId="{0E54F594-159C-4EF0-8384-46A2CBA7522B}" type="presParOf" srcId="{92B72A68-5D8A-4F3D-8F46-99AC377F45E2}" destId="{2A279AC7-BDE3-4E2B-88CF-B70B3CAF682F}" srcOrd="2" destOrd="0" presId="urn:microsoft.com/office/officeart/2018/2/layout/IconLabelList"/>
    <dgm:cxn modelId="{37838A6E-ABB3-4CD4-9993-3577B083218E}" type="presParOf" srcId="{D13298FA-6183-4653-A7EC-F7918A31383D}" destId="{94FD47BF-DA5A-4D6D-B2D8-F3301ADD6C55}" srcOrd="1" destOrd="0" presId="urn:microsoft.com/office/officeart/2018/2/layout/IconLabelList"/>
    <dgm:cxn modelId="{8C07E65E-DF3A-4F10-BE5F-C3807532072F}" type="presParOf" srcId="{D13298FA-6183-4653-A7EC-F7918A31383D}" destId="{A7619B74-C5A9-4012-8677-10A7DE4AD08C}" srcOrd="2" destOrd="0" presId="urn:microsoft.com/office/officeart/2018/2/layout/IconLabelList"/>
    <dgm:cxn modelId="{C030175E-635F-4612-BD72-FD5328833084}" type="presParOf" srcId="{A7619B74-C5A9-4012-8677-10A7DE4AD08C}" destId="{83AC535B-5E2C-44C2-96A9-604E44F1FA5D}" srcOrd="0" destOrd="0" presId="urn:microsoft.com/office/officeart/2018/2/layout/IconLabelList"/>
    <dgm:cxn modelId="{1FEB8E3F-36D0-4199-A2BF-9E70DC47AB37}" type="presParOf" srcId="{A7619B74-C5A9-4012-8677-10A7DE4AD08C}" destId="{325D3309-07F9-4DFF-846C-FD9862EA4E11}" srcOrd="1" destOrd="0" presId="urn:microsoft.com/office/officeart/2018/2/layout/IconLabelList"/>
    <dgm:cxn modelId="{7F5A0A71-C6E2-4486-AD7F-5064FC2CB06C}" type="presParOf" srcId="{A7619B74-C5A9-4012-8677-10A7DE4AD08C}" destId="{E1691A4C-72C0-41B4-A9FD-AB5946429EC7}" srcOrd="2" destOrd="0" presId="urn:microsoft.com/office/officeart/2018/2/layout/IconLabelList"/>
    <dgm:cxn modelId="{35D40D53-425F-4CAB-8468-E791FAFDFEC7}" type="presParOf" srcId="{D13298FA-6183-4653-A7EC-F7918A31383D}" destId="{810F863C-A53A-402C-9FF9-138D99D75591}" srcOrd="3" destOrd="0" presId="urn:microsoft.com/office/officeart/2018/2/layout/IconLabelList"/>
    <dgm:cxn modelId="{8DDF24A5-0572-4AAF-A4CB-1A402F766C14}" type="presParOf" srcId="{D13298FA-6183-4653-A7EC-F7918A31383D}" destId="{8B9F3D14-B9B4-4A1B-83FF-B691F038DB71}" srcOrd="4" destOrd="0" presId="urn:microsoft.com/office/officeart/2018/2/layout/IconLabelList"/>
    <dgm:cxn modelId="{A46B080B-2F41-47EF-AC5D-2AD9C8D0FB53}" type="presParOf" srcId="{8B9F3D14-B9B4-4A1B-83FF-B691F038DB71}" destId="{23B52AD7-9B71-4048-96E3-F3143CDC6C43}" srcOrd="0" destOrd="0" presId="urn:microsoft.com/office/officeart/2018/2/layout/IconLabelList"/>
    <dgm:cxn modelId="{E6D5CE3D-5949-439C-A593-8FA2D37FBC4F}" type="presParOf" srcId="{8B9F3D14-B9B4-4A1B-83FF-B691F038DB71}" destId="{644314AC-8F40-4C00-9E3B-B527BBF44AB8}" srcOrd="1" destOrd="0" presId="urn:microsoft.com/office/officeart/2018/2/layout/IconLabelList"/>
    <dgm:cxn modelId="{1B1F1E99-EB81-427A-BCBD-0F95F358D3F5}" type="presParOf" srcId="{8B9F3D14-B9B4-4A1B-83FF-B691F038DB71}" destId="{A7FC77D4-DD81-46F1-8D00-AD1E753F91A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7C9000-51DE-4747-8A6A-83ECE2F4F47E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B6ED3304-F1B0-4CB4-975F-BA4CA63F9D8E}">
      <dgm:prSet/>
      <dgm:spPr/>
      <dgm:t>
        <a:bodyPr/>
        <a:lstStyle/>
        <a:p>
          <a:r>
            <a:rPr lang="en-US" b="0" i="0"/>
            <a:t>Explore the data</a:t>
          </a:r>
          <a:endParaRPr lang="en-US"/>
        </a:p>
      </dgm:t>
    </dgm:pt>
    <dgm:pt modelId="{30285642-C23B-41BC-A440-059347C30D72}" type="parTrans" cxnId="{1AFA4F36-CFA4-412F-80DD-08CCD8AEC033}">
      <dgm:prSet/>
      <dgm:spPr/>
      <dgm:t>
        <a:bodyPr/>
        <a:lstStyle/>
        <a:p>
          <a:endParaRPr lang="en-US"/>
        </a:p>
      </dgm:t>
    </dgm:pt>
    <dgm:pt modelId="{B2109BE7-4E3A-4138-8722-52D52B467C70}" type="sibTrans" cxnId="{1AFA4F36-CFA4-412F-80DD-08CCD8AEC03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1EDE2980-5162-43D6-877A-1E54BFDB8991}">
      <dgm:prSet/>
      <dgm:spPr/>
      <dgm:t>
        <a:bodyPr/>
        <a:lstStyle/>
        <a:p>
          <a:r>
            <a:rPr lang="en-US" b="0" i="0"/>
            <a:t>Explore how the different variables relate to each other</a:t>
          </a:r>
          <a:endParaRPr lang="en-US"/>
        </a:p>
      </dgm:t>
    </dgm:pt>
    <dgm:pt modelId="{6E986025-ACE3-479D-89F7-F35BD7EAC70A}" type="parTrans" cxnId="{D2E79E85-86DC-4309-862F-BF7793375982}">
      <dgm:prSet/>
      <dgm:spPr/>
      <dgm:t>
        <a:bodyPr/>
        <a:lstStyle/>
        <a:p>
          <a:endParaRPr lang="en-US"/>
        </a:p>
      </dgm:t>
    </dgm:pt>
    <dgm:pt modelId="{5523CFDA-C277-4E20-9A75-0ACA1CC0754E}" type="sibTrans" cxnId="{D2E79E85-86DC-4309-862F-BF779337598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361157A-F008-417E-8B18-70E07CBC7476}">
      <dgm:prSet/>
      <dgm:spPr/>
      <dgm:t>
        <a:bodyPr/>
        <a:lstStyle/>
        <a:p>
          <a:r>
            <a:rPr lang="en-US" b="0" i="0"/>
            <a:t>Create three different models to predict the user rating:</a:t>
          </a:r>
          <a:endParaRPr lang="en-US"/>
        </a:p>
      </dgm:t>
    </dgm:pt>
    <dgm:pt modelId="{04A6937E-D9F1-4C50-91E3-17A37F0806ED}" type="parTrans" cxnId="{F184E55C-F70B-4914-9C0B-0CAD78468B8F}">
      <dgm:prSet/>
      <dgm:spPr/>
      <dgm:t>
        <a:bodyPr/>
        <a:lstStyle/>
        <a:p>
          <a:endParaRPr lang="en-US"/>
        </a:p>
      </dgm:t>
    </dgm:pt>
    <dgm:pt modelId="{22E44FDF-B946-4974-98E8-BB0CF86FE554}" type="sibTrans" cxnId="{F184E55C-F70B-4914-9C0B-0CAD78468B8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EAAD7AE-ED3F-4814-8221-5351BAC512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Logistic Regression Model</a:t>
          </a:r>
          <a:endParaRPr lang="en-US"/>
        </a:p>
      </dgm:t>
    </dgm:pt>
    <dgm:pt modelId="{56C1ED85-342F-4A49-8CCE-DD2CB70D57FE}" type="parTrans" cxnId="{D3D2EE88-7C61-4709-8A4B-372A2B419524}">
      <dgm:prSet/>
      <dgm:spPr/>
      <dgm:t>
        <a:bodyPr/>
        <a:lstStyle/>
        <a:p>
          <a:endParaRPr lang="en-US"/>
        </a:p>
      </dgm:t>
    </dgm:pt>
    <dgm:pt modelId="{5B17F365-69B6-4184-A0F6-E10C7E3637DD}" type="sibTrans" cxnId="{D3D2EE88-7C61-4709-8A4B-372A2B419524}">
      <dgm:prSet/>
      <dgm:spPr/>
      <dgm:t>
        <a:bodyPr/>
        <a:lstStyle/>
        <a:p>
          <a:endParaRPr lang="en-US"/>
        </a:p>
      </dgm:t>
    </dgm:pt>
    <dgm:pt modelId="{BDF932E6-9F38-4813-A1DD-1CB293334B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Decision Tree Model</a:t>
          </a:r>
          <a:endParaRPr lang="en-US"/>
        </a:p>
      </dgm:t>
    </dgm:pt>
    <dgm:pt modelId="{65C36EF9-6023-4B01-B251-989097E17D35}" type="parTrans" cxnId="{7625BF71-EB9C-4F5B-8C80-A1EECF4647A6}">
      <dgm:prSet/>
      <dgm:spPr/>
      <dgm:t>
        <a:bodyPr/>
        <a:lstStyle/>
        <a:p>
          <a:endParaRPr lang="en-US"/>
        </a:p>
      </dgm:t>
    </dgm:pt>
    <dgm:pt modelId="{C1CCCF47-8FD5-4966-B1E6-7CA19C43D827}" type="sibTrans" cxnId="{7625BF71-EB9C-4F5B-8C80-A1EECF4647A6}">
      <dgm:prSet/>
      <dgm:spPr/>
      <dgm:t>
        <a:bodyPr/>
        <a:lstStyle/>
        <a:p>
          <a:endParaRPr lang="en-US"/>
        </a:p>
      </dgm:t>
    </dgm:pt>
    <dgm:pt modelId="{7CAEC3C5-ECC6-4AC2-8241-0F5BB723A7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Random Forest Model</a:t>
          </a:r>
          <a:endParaRPr lang="en-US"/>
        </a:p>
      </dgm:t>
    </dgm:pt>
    <dgm:pt modelId="{0B17DBB5-92A4-4BFC-9C64-3E2CF3F00670}" type="parTrans" cxnId="{C0A7536C-5B1F-4822-A683-9C83161CB1A3}">
      <dgm:prSet/>
      <dgm:spPr/>
      <dgm:t>
        <a:bodyPr/>
        <a:lstStyle/>
        <a:p>
          <a:endParaRPr lang="en-US"/>
        </a:p>
      </dgm:t>
    </dgm:pt>
    <dgm:pt modelId="{A5CF9415-E963-4C60-A411-0DFE4150CD2E}" type="sibTrans" cxnId="{C0A7536C-5B1F-4822-A683-9C83161CB1A3}">
      <dgm:prSet/>
      <dgm:spPr/>
      <dgm:t>
        <a:bodyPr/>
        <a:lstStyle/>
        <a:p>
          <a:endParaRPr lang="en-US"/>
        </a:p>
      </dgm:t>
    </dgm:pt>
    <dgm:pt modelId="{CB3BD379-ECB4-4344-BE93-127C1163EAE7}" type="pres">
      <dgm:prSet presAssocID="{777C9000-51DE-4747-8A6A-83ECE2F4F47E}" presName="Name0" presStyleCnt="0">
        <dgm:presLayoutVars>
          <dgm:animLvl val="lvl"/>
          <dgm:resizeHandles val="exact"/>
        </dgm:presLayoutVars>
      </dgm:prSet>
      <dgm:spPr/>
    </dgm:pt>
    <dgm:pt modelId="{37585049-E509-4CD2-802E-54DBFE02319E}" type="pres">
      <dgm:prSet presAssocID="{B6ED3304-F1B0-4CB4-975F-BA4CA63F9D8E}" presName="compositeNode" presStyleCnt="0">
        <dgm:presLayoutVars>
          <dgm:bulletEnabled val="1"/>
        </dgm:presLayoutVars>
      </dgm:prSet>
      <dgm:spPr/>
    </dgm:pt>
    <dgm:pt modelId="{B2CF7845-10A4-45C5-9487-6B5E7A69547E}" type="pres">
      <dgm:prSet presAssocID="{B6ED3304-F1B0-4CB4-975F-BA4CA63F9D8E}" presName="bgRect" presStyleLbl="bgAccFollowNode1" presStyleIdx="0" presStyleCnt="3"/>
      <dgm:spPr/>
    </dgm:pt>
    <dgm:pt modelId="{A806879D-5D62-49B1-84DC-646F2FB4D8C6}" type="pres">
      <dgm:prSet presAssocID="{B2109BE7-4E3A-4138-8722-52D52B467C70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451244E9-F769-4002-A3A7-2D1338DF4132}" type="pres">
      <dgm:prSet presAssocID="{B6ED3304-F1B0-4CB4-975F-BA4CA63F9D8E}" presName="bottomLine" presStyleLbl="alignNode1" presStyleIdx="1" presStyleCnt="6">
        <dgm:presLayoutVars/>
      </dgm:prSet>
      <dgm:spPr/>
    </dgm:pt>
    <dgm:pt modelId="{5F645FAE-6216-4D08-862D-0D36910F489A}" type="pres">
      <dgm:prSet presAssocID="{B6ED3304-F1B0-4CB4-975F-BA4CA63F9D8E}" presName="nodeText" presStyleLbl="bgAccFollowNode1" presStyleIdx="0" presStyleCnt="3">
        <dgm:presLayoutVars>
          <dgm:bulletEnabled val="1"/>
        </dgm:presLayoutVars>
      </dgm:prSet>
      <dgm:spPr/>
    </dgm:pt>
    <dgm:pt modelId="{C18F0E21-0F75-47C7-92ED-ACEF81F0B982}" type="pres">
      <dgm:prSet presAssocID="{B2109BE7-4E3A-4138-8722-52D52B467C70}" presName="sibTrans" presStyleCnt="0"/>
      <dgm:spPr/>
    </dgm:pt>
    <dgm:pt modelId="{9F94DBEC-570F-4287-BD72-6D8A926B1224}" type="pres">
      <dgm:prSet presAssocID="{1EDE2980-5162-43D6-877A-1E54BFDB8991}" presName="compositeNode" presStyleCnt="0">
        <dgm:presLayoutVars>
          <dgm:bulletEnabled val="1"/>
        </dgm:presLayoutVars>
      </dgm:prSet>
      <dgm:spPr/>
    </dgm:pt>
    <dgm:pt modelId="{00EE4A04-E6AF-4BD4-B740-70B0B1E22C01}" type="pres">
      <dgm:prSet presAssocID="{1EDE2980-5162-43D6-877A-1E54BFDB8991}" presName="bgRect" presStyleLbl="bgAccFollowNode1" presStyleIdx="1" presStyleCnt="3"/>
      <dgm:spPr/>
    </dgm:pt>
    <dgm:pt modelId="{A760C3E1-3222-4009-8208-A977F6824B3A}" type="pres">
      <dgm:prSet presAssocID="{5523CFDA-C277-4E20-9A75-0ACA1CC0754E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2FDCD3E9-8D00-4B2E-8D47-879800E246A8}" type="pres">
      <dgm:prSet presAssocID="{1EDE2980-5162-43D6-877A-1E54BFDB8991}" presName="bottomLine" presStyleLbl="alignNode1" presStyleIdx="3" presStyleCnt="6">
        <dgm:presLayoutVars/>
      </dgm:prSet>
      <dgm:spPr/>
    </dgm:pt>
    <dgm:pt modelId="{D1E66574-86F6-441A-B23C-E745356F8BE5}" type="pres">
      <dgm:prSet presAssocID="{1EDE2980-5162-43D6-877A-1E54BFDB8991}" presName="nodeText" presStyleLbl="bgAccFollowNode1" presStyleIdx="1" presStyleCnt="3">
        <dgm:presLayoutVars>
          <dgm:bulletEnabled val="1"/>
        </dgm:presLayoutVars>
      </dgm:prSet>
      <dgm:spPr/>
    </dgm:pt>
    <dgm:pt modelId="{C975A30F-BEB0-4CCE-B331-22C15BCFA705}" type="pres">
      <dgm:prSet presAssocID="{5523CFDA-C277-4E20-9A75-0ACA1CC0754E}" presName="sibTrans" presStyleCnt="0"/>
      <dgm:spPr/>
    </dgm:pt>
    <dgm:pt modelId="{A86FB587-5844-4A8E-9094-F973C8ADE5FD}" type="pres">
      <dgm:prSet presAssocID="{B361157A-F008-417E-8B18-70E07CBC7476}" presName="compositeNode" presStyleCnt="0">
        <dgm:presLayoutVars>
          <dgm:bulletEnabled val="1"/>
        </dgm:presLayoutVars>
      </dgm:prSet>
      <dgm:spPr/>
    </dgm:pt>
    <dgm:pt modelId="{47BDA70B-6125-4835-9223-C68091AB6CDA}" type="pres">
      <dgm:prSet presAssocID="{B361157A-F008-417E-8B18-70E07CBC7476}" presName="bgRect" presStyleLbl="bgAccFollowNode1" presStyleIdx="2" presStyleCnt="3"/>
      <dgm:spPr/>
    </dgm:pt>
    <dgm:pt modelId="{6AC48E82-3874-43F7-92D1-D9172B42CFCB}" type="pres">
      <dgm:prSet presAssocID="{22E44FDF-B946-4974-98E8-BB0CF86FE554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C90E6FB3-0141-4EF2-9089-E96D2E14486A}" type="pres">
      <dgm:prSet presAssocID="{B361157A-F008-417E-8B18-70E07CBC7476}" presName="bottomLine" presStyleLbl="alignNode1" presStyleIdx="5" presStyleCnt="6">
        <dgm:presLayoutVars/>
      </dgm:prSet>
      <dgm:spPr/>
    </dgm:pt>
    <dgm:pt modelId="{CB20B887-C365-4CE1-9CE8-B65ED93C9B26}" type="pres">
      <dgm:prSet presAssocID="{B361157A-F008-417E-8B18-70E07CBC7476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8FD4D605-69B4-4251-AA65-B8B8B8C34044}" type="presOf" srcId="{B2109BE7-4E3A-4138-8722-52D52B467C70}" destId="{A806879D-5D62-49B1-84DC-646F2FB4D8C6}" srcOrd="0" destOrd="0" presId="urn:microsoft.com/office/officeart/2016/7/layout/BasicLinearProcessNumbered"/>
    <dgm:cxn modelId="{03776F11-BADC-4BF9-878D-92150D3C14B5}" type="presOf" srcId="{1EDE2980-5162-43D6-877A-1E54BFDB8991}" destId="{D1E66574-86F6-441A-B23C-E745356F8BE5}" srcOrd="1" destOrd="0" presId="urn:microsoft.com/office/officeart/2016/7/layout/BasicLinearProcessNumbered"/>
    <dgm:cxn modelId="{39118B31-F00D-4016-BDD6-22F13D3B0C4A}" type="presOf" srcId="{5523CFDA-C277-4E20-9A75-0ACA1CC0754E}" destId="{A760C3E1-3222-4009-8208-A977F6824B3A}" srcOrd="0" destOrd="0" presId="urn:microsoft.com/office/officeart/2016/7/layout/BasicLinearProcessNumbered"/>
    <dgm:cxn modelId="{1AFA4F36-CFA4-412F-80DD-08CCD8AEC033}" srcId="{777C9000-51DE-4747-8A6A-83ECE2F4F47E}" destId="{B6ED3304-F1B0-4CB4-975F-BA4CA63F9D8E}" srcOrd="0" destOrd="0" parTransId="{30285642-C23B-41BC-A440-059347C30D72}" sibTransId="{B2109BE7-4E3A-4138-8722-52D52B467C70}"/>
    <dgm:cxn modelId="{FDEFBE3B-5AB7-4A7C-93F8-DFB76E489C37}" type="presOf" srcId="{B6ED3304-F1B0-4CB4-975F-BA4CA63F9D8E}" destId="{5F645FAE-6216-4D08-862D-0D36910F489A}" srcOrd="1" destOrd="0" presId="urn:microsoft.com/office/officeart/2016/7/layout/BasicLinearProcessNumbered"/>
    <dgm:cxn modelId="{804BEE5B-0765-42BC-B553-0BD76432C8AC}" type="presOf" srcId="{BDF932E6-9F38-4813-A1DD-1CB293334B38}" destId="{CB20B887-C365-4CE1-9CE8-B65ED93C9B26}" srcOrd="0" destOrd="2" presId="urn:microsoft.com/office/officeart/2016/7/layout/BasicLinearProcessNumbered"/>
    <dgm:cxn modelId="{F184E55C-F70B-4914-9C0B-0CAD78468B8F}" srcId="{777C9000-51DE-4747-8A6A-83ECE2F4F47E}" destId="{B361157A-F008-417E-8B18-70E07CBC7476}" srcOrd="2" destOrd="0" parTransId="{04A6937E-D9F1-4C50-91E3-17A37F0806ED}" sibTransId="{22E44FDF-B946-4974-98E8-BB0CF86FE554}"/>
    <dgm:cxn modelId="{7765975F-270C-49DF-BCBD-A96BEE60195D}" type="presOf" srcId="{B361157A-F008-417E-8B18-70E07CBC7476}" destId="{CB20B887-C365-4CE1-9CE8-B65ED93C9B26}" srcOrd="1" destOrd="0" presId="urn:microsoft.com/office/officeart/2016/7/layout/BasicLinearProcessNumbered"/>
    <dgm:cxn modelId="{C0A7536C-5B1F-4822-A683-9C83161CB1A3}" srcId="{B361157A-F008-417E-8B18-70E07CBC7476}" destId="{7CAEC3C5-ECC6-4AC2-8241-0F5BB723A735}" srcOrd="2" destOrd="0" parTransId="{0B17DBB5-92A4-4BFC-9C64-3E2CF3F00670}" sibTransId="{A5CF9415-E963-4C60-A411-0DFE4150CD2E}"/>
    <dgm:cxn modelId="{7625BF71-EB9C-4F5B-8C80-A1EECF4647A6}" srcId="{B361157A-F008-417E-8B18-70E07CBC7476}" destId="{BDF932E6-9F38-4813-A1DD-1CB293334B38}" srcOrd="1" destOrd="0" parTransId="{65C36EF9-6023-4B01-B251-989097E17D35}" sibTransId="{C1CCCF47-8FD5-4966-B1E6-7CA19C43D827}"/>
    <dgm:cxn modelId="{C30E2852-07C2-4046-8C6A-65C9E897858C}" type="presOf" srcId="{777C9000-51DE-4747-8A6A-83ECE2F4F47E}" destId="{CB3BD379-ECB4-4344-BE93-127C1163EAE7}" srcOrd="0" destOrd="0" presId="urn:microsoft.com/office/officeart/2016/7/layout/BasicLinearProcessNumbered"/>
    <dgm:cxn modelId="{D2E79E85-86DC-4309-862F-BF7793375982}" srcId="{777C9000-51DE-4747-8A6A-83ECE2F4F47E}" destId="{1EDE2980-5162-43D6-877A-1E54BFDB8991}" srcOrd="1" destOrd="0" parTransId="{6E986025-ACE3-479D-89F7-F35BD7EAC70A}" sibTransId="{5523CFDA-C277-4E20-9A75-0ACA1CC0754E}"/>
    <dgm:cxn modelId="{D3D2EE88-7C61-4709-8A4B-372A2B419524}" srcId="{B361157A-F008-417E-8B18-70E07CBC7476}" destId="{AEAAD7AE-ED3F-4814-8221-5351BAC5120F}" srcOrd="0" destOrd="0" parTransId="{56C1ED85-342F-4A49-8CCE-DD2CB70D57FE}" sibTransId="{5B17F365-69B6-4184-A0F6-E10C7E3637DD}"/>
    <dgm:cxn modelId="{A5A4B1C2-6D0C-470C-A7D9-22D961F9EEAE}" type="presOf" srcId="{B6ED3304-F1B0-4CB4-975F-BA4CA63F9D8E}" destId="{B2CF7845-10A4-45C5-9487-6B5E7A69547E}" srcOrd="0" destOrd="0" presId="urn:microsoft.com/office/officeart/2016/7/layout/BasicLinearProcessNumbered"/>
    <dgm:cxn modelId="{BEE64FC3-5B85-46AD-B973-69602A4BD0E0}" type="presOf" srcId="{7CAEC3C5-ECC6-4AC2-8241-0F5BB723A735}" destId="{CB20B887-C365-4CE1-9CE8-B65ED93C9B26}" srcOrd="0" destOrd="3" presId="urn:microsoft.com/office/officeart/2016/7/layout/BasicLinearProcessNumbered"/>
    <dgm:cxn modelId="{D2A4F2C6-BB81-447E-B7FF-28C1F2431577}" type="presOf" srcId="{22E44FDF-B946-4974-98E8-BB0CF86FE554}" destId="{6AC48E82-3874-43F7-92D1-D9172B42CFCB}" srcOrd="0" destOrd="0" presId="urn:microsoft.com/office/officeart/2016/7/layout/BasicLinearProcessNumbered"/>
    <dgm:cxn modelId="{C112C9C7-E59C-4FF8-B026-FA6F801B0C27}" type="presOf" srcId="{B361157A-F008-417E-8B18-70E07CBC7476}" destId="{47BDA70B-6125-4835-9223-C68091AB6CDA}" srcOrd="0" destOrd="0" presId="urn:microsoft.com/office/officeart/2016/7/layout/BasicLinearProcessNumbered"/>
    <dgm:cxn modelId="{8B9BABD5-1EBF-465F-A50A-2B3B9592CDE6}" type="presOf" srcId="{1EDE2980-5162-43D6-877A-1E54BFDB8991}" destId="{00EE4A04-E6AF-4BD4-B740-70B0B1E22C01}" srcOrd="0" destOrd="0" presId="urn:microsoft.com/office/officeart/2016/7/layout/BasicLinearProcessNumbered"/>
    <dgm:cxn modelId="{346C39FF-4C02-4A71-B6E5-6AE6591BA4A3}" type="presOf" srcId="{AEAAD7AE-ED3F-4814-8221-5351BAC5120F}" destId="{CB20B887-C365-4CE1-9CE8-B65ED93C9B26}" srcOrd="0" destOrd="1" presId="urn:microsoft.com/office/officeart/2016/7/layout/BasicLinearProcessNumbered"/>
    <dgm:cxn modelId="{75F8D9FD-1A0B-4AD7-8871-1F43C08DF032}" type="presParOf" srcId="{CB3BD379-ECB4-4344-BE93-127C1163EAE7}" destId="{37585049-E509-4CD2-802E-54DBFE02319E}" srcOrd="0" destOrd="0" presId="urn:microsoft.com/office/officeart/2016/7/layout/BasicLinearProcessNumbered"/>
    <dgm:cxn modelId="{14886B52-2B15-4058-97E5-5A9CE3A15740}" type="presParOf" srcId="{37585049-E509-4CD2-802E-54DBFE02319E}" destId="{B2CF7845-10A4-45C5-9487-6B5E7A69547E}" srcOrd="0" destOrd="0" presId="urn:microsoft.com/office/officeart/2016/7/layout/BasicLinearProcessNumbered"/>
    <dgm:cxn modelId="{7C2FFFA6-F902-41BD-A59C-9D9B09CD84F4}" type="presParOf" srcId="{37585049-E509-4CD2-802E-54DBFE02319E}" destId="{A806879D-5D62-49B1-84DC-646F2FB4D8C6}" srcOrd="1" destOrd="0" presId="urn:microsoft.com/office/officeart/2016/7/layout/BasicLinearProcessNumbered"/>
    <dgm:cxn modelId="{5224CBB1-4096-43AF-AD05-FAC8E8A4DABA}" type="presParOf" srcId="{37585049-E509-4CD2-802E-54DBFE02319E}" destId="{451244E9-F769-4002-A3A7-2D1338DF4132}" srcOrd="2" destOrd="0" presId="urn:microsoft.com/office/officeart/2016/7/layout/BasicLinearProcessNumbered"/>
    <dgm:cxn modelId="{C8F91FD8-4883-4750-B867-A23ED74F073B}" type="presParOf" srcId="{37585049-E509-4CD2-802E-54DBFE02319E}" destId="{5F645FAE-6216-4D08-862D-0D36910F489A}" srcOrd="3" destOrd="0" presId="urn:microsoft.com/office/officeart/2016/7/layout/BasicLinearProcessNumbered"/>
    <dgm:cxn modelId="{D04FFF00-F9F4-4912-B56E-363F16B64841}" type="presParOf" srcId="{CB3BD379-ECB4-4344-BE93-127C1163EAE7}" destId="{C18F0E21-0F75-47C7-92ED-ACEF81F0B982}" srcOrd="1" destOrd="0" presId="urn:microsoft.com/office/officeart/2016/7/layout/BasicLinearProcessNumbered"/>
    <dgm:cxn modelId="{F1733DA8-75AB-455E-8A6C-4AB13D84412B}" type="presParOf" srcId="{CB3BD379-ECB4-4344-BE93-127C1163EAE7}" destId="{9F94DBEC-570F-4287-BD72-6D8A926B1224}" srcOrd="2" destOrd="0" presId="urn:microsoft.com/office/officeart/2016/7/layout/BasicLinearProcessNumbered"/>
    <dgm:cxn modelId="{6376F369-C5F6-4C7A-98EA-16182F8A5147}" type="presParOf" srcId="{9F94DBEC-570F-4287-BD72-6D8A926B1224}" destId="{00EE4A04-E6AF-4BD4-B740-70B0B1E22C01}" srcOrd="0" destOrd="0" presId="urn:microsoft.com/office/officeart/2016/7/layout/BasicLinearProcessNumbered"/>
    <dgm:cxn modelId="{F76BA0A9-B0AD-4624-A18A-AD0DBE05542F}" type="presParOf" srcId="{9F94DBEC-570F-4287-BD72-6D8A926B1224}" destId="{A760C3E1-3222-4009-8208-A977F6824B3A}" srcOrd="1" destOrd="0" presId="urn:microsoft.com/office/officeart/2016/7/layout/BasicLinearProcessNumbered"/>
    <dgm:cxn modelId="{158A6CBF-20BD-486F-8164-9DDBF4936AFF}" type="presParOf" srcId="{9F94DBEC-570F-4287-BD72-6D8A926B1224}" destId="{2FDCD3E9-8D00-4B2E-8D47-879800E246A8}" srcOrd="2" destOrd="0" presId="urn:microsoft.com/office/officeart/2016/7/layout/BasicLinearProcessNumbered"/>
    <dgm:cxn modelId="{CBA2ECEC-E575-402D-A73D-D954B7396B01}" type="presParOf" srcId="{9F94DBEC-570F-4287-BD72-6D8A926B1224}" destId="{D1E66574-86F6-441A-B23C-E745356F8BE5}" srcOrd="3" destOrd="0" presId="urn:microsoft.com/office/officeart/2016/7/layout/BasicLinearProcessNumbered"/>
    <dgm:cxn modelId="{5B91D0EC-BD1A-4E09-A86A-9AA14F09983F}" type="presParOf" srcId="{CB3BD379-ECB4-4344-BE93-127C1163EAE7}" destId="{C975A30F-BEB0-4CCE-B331-22C15BCFA705}" srcOrd="3" destOrd="0" presId="urn:microsoft.com/office/officeart/2016/7/layout/BasicLinearProcessNumbered"/>
    <dgm:cxn modelId="{E9D20272-E466-481B-95B6-A89DC479670B}" type="presParOf" srcId="{CB3BD379-ECB4-4344-BE93-127C1163EAE7}" destId="{A86FB587-5844-4A8E-9094-F973C8ADE5FD}" srcOrd="4" destOrd="0" presId="urn:microsoft.com/office/officeart/2016/7/layout/BasicLinearProcessNumbered"/>
    <dgm:cxn modelId="{C170A7FA-9D1A-4B0C-B225-D74BCFCBDF56}" type="presParOf" srcId="{A86FB587-5844-4A8E-9094-F973C8ADE5FD}" destId="{47BDA70B-6125-4835-9223-C68091AB6CDA}" srcOrd="0" destOrd="0" presId="urn:microsoft.com/office/officeart/2016/7/layout/BasicLinearProcessNumbered"/>
    <dgm:cxn modelId="{2132EF4C-AFDF-4742-BF17-55467E7BE2D9}" type="presParOf" srcId="{A86FB587-5844-4A8E-9094-F973C8ADE5FD}" destId="{6AC48E82-3874-43F7-92D1-D9172B42CFCB}" srcOrd="1" destOrd="0" presId="urn:microsoft.com/office/officeart/2016/7/layout/BasicLinearProcessNumbered"/>
    <dgm:cxn modelId="{086D78AE-E1E1-4F89-BF87-26CF9EC7E133}" type="presParOf" srcId="{A86FB587-5844-4A8E-9094-F973C8ADE5FD}" destId="{C90E6FB3-0141-4EF2-9089-E96D2E14486A}" srcOrd="2" destOrd="0" presId="urn:microsoft.com/office/officeart/2016/7/layout/BasicLinearProcessNumbered"/>
    <dgm:cxn modelId="{F192402B-44C3-4E00-A258-E103431CA0CD}" type="presParOf" srcId="{A86FB587-5844-4A8E-9094-F973C8ADE5FD}" destId="{CB20B887-C365-4CE1-9CE8-B65ED93C9B2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E3143-FAAA-421F-B37F-FA63C103D5D6}">
      <dsp:nvSpPr>
        <dsp:cNvPr id="0" name=""/>
        <dsp:cNvSpPr/>
      </dsp:nvSpPr>
      <dsp:spPr>
        <a:xfrm>
          <a:off x="1014450" y="403074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79AC7-BDE3-4E2B-88CF-B70B3CAF682F}">
      <dsp:nvSpPr>
        <dsp:cNvPr id="0" name=""/>
        <dsp:cNvSpPr/>
      </dsp:nvSpPr>
      <dsp:spPr>
        <a:xfrm>
          <a:off x="240806" y="2019646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Do ratings influence the number of games bought?</a:t>
          </a:r>
          <a:endParaRPr lang="en-US" sz="1700" kern="1200"/>
        </a:p>
      </dsp:txBody>
      <dsp:txXfrm>
        <a:off x="240806" y="2019646"/>
        <a:ext cx="2813250" cy="720000"/>
      </dsp:txXfrm>
    </dsp:sp>
    <dsp:sp modelId="{83AC535B-5E2C-44C2-96A9-604E44F1FA5D}">
      <dsp:nvSpPr>
        <dsp:cNvPr id="0" name=""/>
        <dsp:cNvSpPr/>
      </dsp:nvSpPr>
      <dsp:spPr>
        <a:xfrm>
          <a:off x="4320018" y="403074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91A4C-72C0-41B4-A9FD-AB5946429EC7}">
      <dsp:nvSpPr>
        <dsp:cNvPr id="0" name=""/>
        <dsp:cNvSpPr/>
      </dsp:nvSpPr>
      <dsp:spPr>
        <a:xfrm>
          <a:off x="3546375" y="2019646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Do critic ratings influence user ratings?</a:t>
          </a:r>
          <a:endParaRPr lang="en-US" sz="1700" kern="1200"/>
        </a:p>
      </dsp:txBody>
      <dsp:txXfrm>
        <a:off x="3546375" y="2019646"/>
        <a:ext cx="2813250" cy="720000"/>
      </dsp:txXfrm>
    </dsp:sp>
    <dsp:sp modelId="{23B52AD7-9B71-4048-96E3-F3143CDC6C43}">
      <dsp:nvSpPr>
        <dsp:cNvPr id="0" name=""/>
        <dsp:cNvSpPr/>
      </dsp:nvSpPr>
      <dsp:spPr>
        <a:xfrm>
          <a:off x="7625587" y="403074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C77D4-DD81-46F1-8D00-AD1E753F91A9}">
      <dsp:nvSpPr>
        <dsp:cNvPr id="0" name=""/>
        <dsp:cNvSpPr/>
      </dsp:nvSpPr>
      <dsp:spPr>
        <a:xfrm>
          <a:off x="6851943" y="2019646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Can machine learning predict what the user ratings should be?</a:t>
          </a:r>
          <a:endParaRPr lang="en-US" sz="1700" kern="1200" dirty="0"/>
        </a:p>
      </dsp:txBody>
      <dsp:txXfrm>
        <a:off x="6851943" y="2019646"/>
        <a:ext cx="2813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F7845-10A4-45C5-9487-6B5E7A69547E}">
      <dsp:nvSpPr>
        <dsp:cNvPr id="0" name=""/>
        <dsp:cNvSpPr/>
      </dsp:nvSpPr>
      <dsp:spPr>
        <a:xfrm>
          <a:off x="0" y="0"/>
          <a:ext cx="3095624" cy="354171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47" tIns="330200" rIns="241347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Explore the data</a:t>
          </a:r>
          <a:endParaRPr lang="en-US" sz="1800" kern="1200"/>
        </a:p>
      </dsp:txBody>
      <dsp:txXfrm>
        <a:off x="0" y="1345850"/>
        <a:ext cx="3095624" cy="2125027"/>
      </dsp:txXfrm>
    </dsp:sp>
    <dsp:sp modelId="{A806879D-5D62-49B1-84DC-646F2FB4D8C6}">
      <dsp:nvSpPr>
        <dsp:cNvPr id="0" name=""/>
        <dsp:cNvSpPr/>
      </dsp:nvSpPr>
      <dsp:spPr>
        <a:xfrm>
          <a:off x="1016555" y="354171"/>
          <a:ext cx="1062513" cy="106251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838" tIns="12700" rIns="8283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72156" y="509772"/>
        <a:ext cx="751311" cy="751311"/>
      </dsp:txXfrm>
    </dsp:sp>
    <dsp:sp modelId="{451244E9-F769-4002-A3A7-2D1338DF4132}">
      <dsp:nvSpPr>
        <dsp:cNvPr id="0" name=""/>
        <dsp:cNvSpPr/>
      </dsp:nvSpPr>
      <dsp:spPr>
        <a:xfrm>
          <a:off x="0" y="3541640"/>
          <a:ext cx="3095624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0EE4A04-E6AF-4BD4-B740-70B0B1E22C01}">
      <dsp:nvSpPr>
        <dsp:cNvPr id="0" name=""/>
        <dsp:cNvSpPr/>
      </dsp:nvSpPr>
      <dsp:spPr>
        <a:xfrm>
          <a:off x="3405187" y="0"/>
          <a:ext cx="3095624" cy="354171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47" tIns="330200" rIns="241347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Explore how the different variables relate to each other</a:t>
          </a:r>
          <a:endParaRPr lang="en-US" sz="1800" kern="1200"/>
        </a:p>
      </dsp:txBody>
      <dsp:txXfrm>
        <a:off x="3405187" y="1345850"/>
        <a:ext cx="3095624" cy="2125027"/>
      </dsp:txXfrm>
    </dsp:sp>
    <dsp:sp modelId="{A760C3E1-3222-4009-8208-A977F6824B3A}">
      <dsp:nvSpPr>
        <dsp:cNvPr id="0" name=""/>
        <dsp:cNvSpPr/>
      </dsp:nvSpPr>
      <dsp:spPr>
        <a:xfrm>
          <a:off x="4421743" y="354171"/>
          <a:ext cx="1062513" cy="106251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838" tIns="12700" rIns="8283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577344" y="509772"/>
        <a:ext cx="751311" cy="751311"/>
      </dsp:txXfrm>
    </dsp:sp>
    <dsp:sp modelId="{2FDCD3E9-8D00-4B2E-8D47-879800E246A8}">
      <dsp:nvSpPr>
        <dsp:cNvPr id="0" name=""/>
        <dsp:cNvSpPr/>
      </dsp:nvSpPr>
      <dsp:spPr>
        <a:xfrm>
          <a:off x="3405187" y="3541640"/>
          <a:ext cx="3095624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7BDA70B-6125-4835-9223-C68091AB6CDA}">
      <dsp:nvSpPr>
        <dsp:cNvPr id="0" name=""/>
        <dsp:cNvSpPr/>
      </dsp:nvSpPr>
      <dsp:spPr>
        <a:xfrm>
          <a:off x="6810374" y="0"/>
          <a:ext cx="3095624" cy="354171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47" tIns="330200" rIns="241347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Create three different models to predict the user rating:</a:t>
          </a:r>
          <a:endParaRPr lang="en-US" sz="1800" kern="120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Logistic Regression Model</a:t>
          </a:r>
          <a:endParaRPr lang="en-US" sz="1400" kern="120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Decision Tree Model</a:t>
          </a:r>
          <a:endParaRPr lang="en-US" sz="1400" kern="120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Random Forest Model</a:t>
          </a:r>
          <a:endParaRPr lang="en-US" sz="1400" kern="1200"/>
        </a:p>
      </dsp:txBody>
      <dsp:txXfrm>
        <a:off x="6810374" y="1345850"/>
        <a:ext cx="3095624" cy="2125027"/>
      </dsp:txXfrm>
    </dsp:sp>
    <dsp:sp modelId="{6AC48E82-3874-43F7-92D1-D9172B42CFCB}">
      <dsp:nvSpPr>
        <dsp:cNvPr id="0" name=""/>
        <dsp:cNvSpPr/>
      </dsp:nvSpPr>
      <dsp:spPr>
        <a:xfrm>
          <a:off x="7826930" y="354171"/>
          <a:ext cx="1062513" cy="106251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838" tIns="12700" rIns="8283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7982531" y="509772"/>
        <a:ext cx="751311" cy="751311"/>
      </dsp:txXfrm>
    </dsp:sp>
    <dsp:sp modelId="{C90E6FB3-0141-4EF2-9089-E96D2E14486A}">
      <dsp:nvSpPr>
        <dsp:cNvPr id="0" name=""/>
        <dsp:cNvSpPr/>
      </dsp:nvSpPr>
      <dsp:spPr>
        <a:xfrm>
          <a:off x="6810374" y="3541640"/>
          <a:ext cx="3095624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184DA70-C731-4C70-880D-CCD4705E623C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91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608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1346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138819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47085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1099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2804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397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97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553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7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988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73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74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911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96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67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06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hyperlink" Target="https://techjury.net/stats-about/gaming-industry-worth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rush4ratio/video-game-sales-with-ratings" TargetMode="External"/><Relationship Id="rId13" Type="http://schemas.openxmlformats.org/officeDocument/2006/relationships/hyperlink" Target="https://www.kaggle.com/alex333/video-games-with-reviews-and-playtime-statistics" TargetMode="External"/><Relationship Id="rId3" Type="http://schemas.openxmlformats.org/officeDocument/2006/relationships/hyperlink" Target="https://techjury.net/stats-about/gaming-industry-worth" TargetMode="External"/><Relationship Id="rId7" Type="http://schemas.openxmlformats.org/officeDocument/2006/relationships/hyperlink" Target="https://www.kaggle.com/gregorut/videogamesales" TargetMode="External"/><Relationship Id="rId12" Type="http://schemas.openxmlformats.org/officeDocument/2006/relationships/hyperlink" Target="https://www.kaggle.com/launay10christian/video-games-review" TargetMode="External"/><Relationship Id="rId2" Type="http://schemas.openxmlformats.org/officeDocument/2006/relationships/image" Target="../media/image1.jpeg"/><Relationship Id="rId16" Type="http://schemas.openxmlformats.org/officeDocument/2006/relationships/hyperlink" Target="https://simple.wikipedia.org/wiki/Nintendo_GameCub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tristan581/17k-apple-app-store-strategy-games" TargetMode="External"/><Relationship Id="rId11" Type="http://schemas.openxmlformats.org/officeDocument/2006/relationships/hyperlink" Target="https://www.kaggle.com/kendallgillies/video-game-sales-and-ratings" TargetMode="External"/><Relationship Id="rId5" Type="http://schemas.openxmlformats.org/officeDocument/2006/relationships/hyperlink" Target="https://www.kaggle.com/juttugarakesh/video-game-data" TargetMode="External"/><Relationship Id="rId15" Type="http://schemas.openxmlformats.org/officeDocument/2006/relationships/hyperlink" Target="https://en.wikipedia.org/wiki/Xbox" TargetMode="External"/><Relationship Id="rId10" Type="http://schemas.openxmlformats.org/officeDocument/2006/relationships/hyperlink" Target="https://www.kaggle.com/ashaheedq/video-games-sales-2019" TargetMode="External"/><Relationship Id="rId4" Type="http://schemas.openxmlformats.org/officeDocument/2006/relationships/hyperlink" Target="https://www.kaggle.com/tamber/steam-video-games" TargetMode="External"/><Relationship Id="rId9" Type="http://schemas.openxmlformats.org/officeDocument/2006/relationships/hyperlink" Target="https://www.kaggle.com/sidtwr/videogames-sales-dataset" TargetMode="External"/><Relationship Id="rId14" Type="http://schemas.openxmlformats.org/officeDocument/2006/relationships/hyperlink" Target="https://en.wikipedia.org/wiki/PlayStation_2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1.jpe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4.png"/><Relationship Id="rId4" Type="http://schemas.openxmlformats.org/officeDocument/2006/relationships/image" Target="../media/image1.jpe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144E78FD-0516-4F34-BF27-63A79699E7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15705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4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AE3E51-D054-4AC4-9548-923B0E03D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</a:schemeClr>
                </a:solidFill>
              </a:rPr>
              <a:t>Predicting Video Game User Ratings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D61C3-67F1-43DD-8EB9-2828E6458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Josh Gardner</a:t>
            </a:r>
          </a:p>
          <a:p>
            <a:pPr algn="ctr"/>
            <a:r>
              <a:rPr lang="en-US"/>
              <a:t>DSC 680 Applied Data Science</a:t>
            </a:r>
          </a:p>
        </p:txBody>
      </p:sp>
      <p:pic>
        <p:nvPicPr>
          <p:cNvPr id="5" name="Slide1">
            <a:hlinkClick r:id="" action="ppaction://media"/>
            <a:extLst>
              <a:ext uri="{FF2B5EF4-FFF2-40B4-BE49-F238E27FC236}">
                <a16:creationId xmlns:a16="http://schemas.microsoft.com/office/drawing/2014/main" id="{13E796A6-580E-4535-B59E-AE3DCD29B3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4832" y="60748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AA7E1F-AC5E-4D51-A4CA-A887B734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F78B-D35C-4B7D-8CB3-0B4AD415F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563" y="2480656"/>
            <a:ext cx="2862444" cy="261778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The strongest correlation is between the critic ratings and user ratings. This is a moderately strong, positive correlation.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The year of release and the user ratings have a moderate negative correlation.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6799B3D-09A4-4B62-854E-9A3AC09D3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018" y="643467"/>
            <a:ext cx="5399565" cy="5566562"/>
          </a:xfrm>
          <a:prstGeom prst="rect">
            <a:avLst/>
          </a:prstGeom>
        </p:spPr>
      </p:pic>
      <p:pic>
        <p:nvPicPr>
          <p:cNvPr id="5" name="Slide10">
            <a:hlinkClick r:id="" action="ppaction://media"/>
            <a:extLst>
              <a:ext uri="{FF2B5EF4-FFF2-40B4-BE49-F238E27FC236}">
                <a16:creationId xmlns:a16="http://schemas.microsoft.com/office/drawing/2014/main" id="{6A57E555-E607-4E9F-B60C-361C443A98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688" y="60337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6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0">
            <a:extLst>
              <a:ext uri="{FF2B5EF4-FFF2-40B4-BE49-F238E27FC236}">
                <a16:creationId xmlns:a16="http://schemas.microsoft.com/office/drawing/2014/main" id="{4CB5CC6F-11C1-4C07-87C0-F043993E8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FADA3C27-4EC6-4DCA-BB85-C75BAAE82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2D8216BF-F79F-406D-A3B4-46744068A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C16BE5-8A9A-432D-8A61-230FA0381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2E852AB2-2672-41DF-9CF6-FCDEF1805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0283F1A-A49E-441D-BDF5-35B8BEE42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0BC41A4-F3F1-4CD4-B266-D9DAA2171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6E29DA39-130F-41A1-A21E-4FB453948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39995AD4-F8DE-4CEB-B958-1DBF7EAC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D1F7DCE1-6887-4FE0-A7D7-3652030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4E46B0E1-9543-441D-AD1D-1308AF88C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8C112C9-8D48-4612-AE0B-CF59EC743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2D16C38C-4A3B-4060-9A3B-C47DD6DE7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0A9B4CAA-8439-44B3-B738-2123169FA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8C6EF933-69B7-48C8-9337-4E0DEF6E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B428AEFA-3C03-48AA-AEA5-8E3F58904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041D2508-FE53-47C0-887F-38BD1FB73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2C0392BD-D896-4A41-B18B-1389FE1F0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B3272EA3-C600-441C-BFC9-ACFF90CD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D8731AA3-BC2D-408B-9D72-C804B8B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BE934A31-790A-459C-A997-670583ADC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241F679B-BBF0-49DA-A9F3-D623BA752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0BDC4BE0-E1FF-48B5-A064-70F561454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245FC7BA-96DB-41CB-B43A-8EEE482C3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3BBD03A9-646B-40EE-9A27-15297EC93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D738FC2-47B4-4BC9-B109-05C56DC00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148BE0A7-2537-452C-BA13-B78D302CB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CF6A9D45-D849-4BF5-BBA0-D7BE29B88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13F44E41-B5E8-472D-80F2-4539AD3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CE052494-AAF2-4C3C-A072-317B7F98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90345C3D-13FE-4815-9563-58A52B457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37908D29-2BB3-4D6C-92DB-864F63057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174B5792-73C4-4FBF-BAD9-F9A5BBC59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D4741BB8-0638-4A06-85A7-69FE81BC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FBDB982D-6E9A-426E-86B1-69031E104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400B8260-9575-48DB-9175-B1C853024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52FB1DD3-BAEC-4974-89F5-36B695945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E51161AB-FDC1-4703-9C29-C410366B9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DE6123AD-33B5-429C-B8F7-DB1A8FDAB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8C454A1D-B20A-4994-8C14-EE5DD3B99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CFA7BB74-790B-45D7-B94B-DD4D83ED8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19BBC3FC-0052-4BDB-8D6A-421E07EE2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42A3E4B3-707A-4D0A-BEED-61A77E96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089BBE83-D985-45E9-B442-1326F6FB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FE1B194F-F703-4020-92ED-DBDB5C234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D7A22662-B7AF-4857-AD78-716690A26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62C16BE5-0C4B-48FC-ABA4-36A8F2DFE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C2327DB7-B7F2-4829-909E-A03D62252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167918EB-9EB1-413F-8C39-F018CCDCC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B971E245-631A-4364-A177-C1D1B6B4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1D4C1872-66E3-45EB-BDE7-26C02A17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D2BC0771-493C-4FEF-958F-859C53924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E339169B-1EE1-4E4F-BA0C-BD3AD57FD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BBC80538-8C59-46A3-B187-66C9A6D3F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C5F9090C-11D8-4272-815D-11B1911DA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A361F786-6FA9-4EAD-81EF-BF4734D46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63B2A436-CEC8-477C-ACDD-6E5D2ABB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7FAE92CD-EBFF-4DB4-9F5D-00D33E90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C0DA12-A9A6-46E2-B999-97864220D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618518"/>
            <a:ext cx="5877676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Scatter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217AD-6996-4BD1-A0C4-6B22804F4C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" b="651"/>
          <a:stretch/>
        </p:blipFill>
        <p:spPr>
          <a:xfrm>
            <a:off x="-5597" y="1"/>
            <a:ext cx="4635583" cy="3427413"/>
          </a:xfrm>
          <a:custGeom>
            <a:avLst/>
            <a:gdLst>
              <a:gd name="connsiteX0" fmla="*/ 0 w 4635583"/>
              <a:gd name="connsiteY0" fmla="*/ 0 h 3427413"/>
              <a:gd name="connsiteX1" fmla="*/ 4635583 w 4635583"/>
              <a:gd name="connsiteY1" fmla="*/ 0 h 3427413"/>
              <a:gd name="connsiteX2" fmla="*/ 4635583 w 4635583"/>
              <a:gd name="connsiteY2" fmla="*/ 3427413 h 3427413"/>
              <a:gd name="connsiteX3" fmla="*/ 0 w 4635583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C87CC-1FEF-4878-B789-84EF7D4B7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39" b="1341"/>
          <a:stretch/>
        </p:blipFill>
        <p:spPr>
          <a:xfrm>
            <a:off x="-5597" y="3427414"/>
            <a:ext cx="4635583" cy="3430587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104AA93-67FD-43AC-92F9-5840A89E4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5AE1CAD-A877-4C0B-91F7-CA9C684C9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64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CCC02-5FEE-4C5A-A38B-9AB5D226D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209" y="2249487"/>
            <a:ext cx="5877677" cy="3541714"/>
          </a:xfrm>
        </p:spPr>
        <p:txBody>
          <a:bodyPr>
            <a:normAutofit/>
          </a:bodyPr>
          <a:lstStyle/>
          <a:p>
            <a:r>
              <a:rPr lang="en-US" dirty="0"/>
              <a:t>Critic Ratings and User Ratings do not align perfectly.</a:t>
            </a:r>
          </a:p>
          <a:p>
            <a:r>
              <a:rPr lang="en-US" dirty="0"/>
              <a:t>Most games are not played for very long before they are rated by the users.</a:t>
            </a:r>
          </a:p>
        </p:txBody>
      </p:sp>
      <p:pic>
        <p:nvPicPr>
          <p:cNvPr id="5" name="Slide11">
            <a:hlinkClick r:id="" action="ppaction://media"/>
            <a:extLst>
              <a:ext uri="{FF2B5EF4-FFF2-40B4-BE49-F238E27FC236}">
                <a16:creationId xmlns:a16="http://schemas.microsoft.com/office/drawing/2014/main" id="{D5A9ADAC-BFF5-4CC0-967F-33D6ACC317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9731" y="60642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7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B5CC6F-11C1-4C07-87C0-F043993E8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FADA3C27-4EC6-4DCA-BB85-C75BAAE82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D8216BF-F79F-406D-A3B4-46744068A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C16BE5-8A9A-432D-8A61-230FA0381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2E852AB2-2672-41DF-9CF6-FCDEF1805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0283F1A-A49E-441D-BDF5-35B8BEE42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0BC41A4-F3F1-4CD4-B266-D9DAA2171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6E29DA39-130F-41A1-A21E-4FB453948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9995AD4-F8DE-4CEB-B958-1DBF7EAC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D1F7DCE1-6887-4FE0-A7D7-3652030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E46B0E1-9543-441D-AD1D-1308AF88C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8C112C9-8D48-4612-AE0B-CF59EC743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2D16C38C-4A3B-4060-9A3B-C47DD6DE7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0A9B4CAA-8439-44B3-B738-2123169FA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8C6EF933-69B7-48C8-9337-4E0DEF6E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B428AEFA-3C03-48AA-AEA5-8E3F58904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041D2508-FE53-47C0-887F-38BD1FB73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C0392BD-D896-4A41-B18B-1389FE1F0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B3272EA3-C600-441C-BFC9-ACFF90CD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D8731AA3-BC2D-408B-9D72-C804B8B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E934A31-790A-459C-A997-670583ADC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241F679B-BBF0-49DA-A9F3-D623BA752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0BDC4BE0-E1FF-48B5-A064-70F561454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245FC7BA-96DB-41CB-B43A-8EEE482C3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3BBD03A9-646B-40EE-9A27-15297EC93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D738FC2-47B4-4BC9-B109-05C56DC00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148BE0A7-2537-452C-BA13-B78D302CB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CF6A9D45-D849-4BF5-BBA0-D7BE29B88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F44E41-B5E8-472D-80F2-4539AD3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CE052494-AAF2-4C3C-A072-317B7F98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90345C3D-13FE-4815-9563-58A52B457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37908D29-2BB3-4D6C-92DB-864F63057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174B5792-73C4-4FBF-BAD9-F9A5BBC59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D4741BB8-0638-4A06-85A7-69FE81BC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FBDB982D-6E9A-426E-86B1-69031E104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400B8260-9575-48DB-9175-B1C853024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2FB1DD3-BAEC-4974-89F5-36B695945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E51161AB-FDC1-4703-9C29-C410366B9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6123AD-33B5-429C-B8F7-DB1A8FDAB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8C454A1D-B20A-4994-8C14-EE5DD3B99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CFA7BB74-790B-45D7-B94B-DD4D83ED8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19BBC3FC-0052-4BDB-8D6A-421E07EE2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42A3E4B3-707A-4D0A-BEED-61A77E96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089BBE83-D985-45E9-B442-1326F6FB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FE1B194F-F703-4020-92ED-DBDB5C234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D7A22662-B7AF-4857-AD78-716690A26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62C16BE5-0C4B-48FC-ABA4-36A8F2DFE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C2327DB7-B7F2-4829-909E-A03D62252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167918EB-9EB1-413F-8C39-F018CCDCC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B971E245-631A-4364-A177-C1D1B6B4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1D4C1872-66E3-45EB-BDE7-26C02A17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D2BC0771-493C-4FEF-958F-859C53924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E339169B-1EE1-4E4F-BA0C-BD3AD57FD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BBC80538-8C59-46A3-B187-66C9A6D3F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C5F9090C-11D8-4272-815D-11B1911DA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A361F786-6FA9-4EAD-81EF-BF4734D46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63B2A436-CEC8-477C-ACDD-6E5D2ABB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7FAE92CD-EBFF-4DB4-9F5D-00D33E90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4DDE1C-EDE8-49CC-B800-3A2A019F6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618518"/>
            <a:ext cx="5877676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Scatter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ABC05-6BC9-4B15-B1C9-5BDFF8D22B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06" b="1809"/>
          <a:stretch/>
        </p:blipFill>
        <p:spPr>
          <a:xfrm>
            <a:off x="-5597" y="1"/>
            <a:ext cx="4635583" cy="3427413"/>
          </a:xfrm>
          <a:custGeom>
            <a:avLst/>
            <a:gdLst>
              <a:gd name="connsiteX0" fmla="*/ 0 w 4635583"/>
              <a:gd name="connsiteY0" fmla="*/ 0 h 3427413"/>
              <a:gd name="connsiteX1" fmla="*/ 4635583 w 4635583"/>
              <a:gd name="connsiteY1" fmla="*/ 0 h 3427413"/>
              <a:gd name="connsiteX2" fmla="*/ 4635583 w 4635583"/>
              <a:gd name="connsiteY2" fmla="*/ 3427413 h 3427413"/>
              <a:gd name="connsiteX3" fmla="*/ 0 w 4635583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E7F29F-3A0C-422E-86C1-2DF72EA7F8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5" b="2320"/>
          <a:stretch/>
        </p:blipFill>
        <p:spPr>
          <a:xfrm>
            <a:off x="-5597" y="3427414"/>
            <a:ext cx="4635583" cy="3430587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104AA93-67FD-43AC-92F9-5840A89E4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5AE1CAD-A877-4C0B-91F7-CA9C684C9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64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AD41B-1680-4F39-81C9-2CC9FF09A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830" y="2688129"/>
            <a:ext cx="5877677" cy="1478570"/>
          </a:xfrm>
        </p:spPr>
        <p:txBody>
          <a:bodyPr>
            <a:normAutofit/>
          </a:bodyPr>
          <a:lstStyle/>
          <a:p>
            <a:r>
              <a:rPr lang="en-US" dirty="0"/>
              <a:t>User Ratings are much more spread out than the Critic Ratings when both are compared to the number of Global Sales.</a:t>
            </a:r>
          </a:p>
        </p:txBody>
      </p:sp>
      <p:pic>
        <p:nvPicPr>
          <p:cNvPr id="6" name="Slide12">
            <a:hlinkClick r:id="" action="ppaction://media"/>
            <a:extLst>
              <a:ext uri="{FF2B5EF4-FFF2-40B4-BE49-F238E27FC236}">
                <a16:creationId xmlns:a16="http://schemas.microsoft.com/office/drawing/2014/main" id="{AED9F324-9B63-4991-BB9C-000E2A6E4C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5938" y="60201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355D74-7AA4-4EAA-A597-18242699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Predicting User Scores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42366-B8A9-45A6-88CE-E45588552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We generated 3 different models to predict the user score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Logistic Regression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Decision Tree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Random Forest</a:t>
            </a:r>
          </a:p>
        </p:txBody>
      </p:sp>
      <p:pic>
        <p:nvPicPr>
          <p:cNvPr id="4" name="Slide13">
            <a:hlinkClick r:id="" action="ppaction://media"/>
            <a:extLst>
              <a:ext uri="{FF2B5EF4-FFF2-40B4-BE49-F238E27FC236}">
                <a16:creationId xmlns:a16="http://schemas.microsoft.com/office/drawing/2014/main" id="{4956AC7B-393D-431B-B33B-D07759ACD9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790" y="59594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4799C7-D6E3-4C8D-9A7A-3BF56536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24E28-0AE3-4C0C-BDE0-A005C92F1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239" y="3061680"/>
            <a:ext cx="2862444" cy="741363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Root Mean Square Error: 1.052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Percent of Mean Error: 14.562%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0FE5B04-C822-4E23-B73E-7038FB1FE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872" y="643467"/>
            <a:ext cx="6767857" cy="5566562"/>
          </a:xfrm>
          <a:prstGeom prst="rect">
            <a:avLst/>
          </a:prstGeom>
        </p:spPr>
      </p:pic>
      <p:pic>
        <p:nvPicPr>
          <p:cNvPr id="4" name="Slide14">
            <a:hlinkClick r:id="" action="ppaction://media"/>
            <a:extLst>
              <a:ext uri="{FF2B5EF4-FFF2-40B4-BE49-F238E27FC236}">
                <a16:creationId xmlns:a16="http://schemas.microsoft.com/office/drawing/2014/main" id="{5D516C13-B2FF-47D2-83F7-1B682A8921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725" y="61102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1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3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05225E-59A3-4217-85C2-395E4C71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91388-2FD5-4A56-A0B5-CC4F58AA2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239" y="3081601"/>
            <a:ext cx="2862444" cy="741363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Root Mean Square Error: 1.092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Percent of Mean Error: 15.115%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3A36649-C034-4D96-A7A0-26FFDF5B2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78" y="672020"/>
            <a:ext cx="6844045" cy="5509455"/>
          </a:xfrm>
          <a:prstGeom prst="rect">
            <a:avLst/>
          </a:prstGeom>
        </p:spPr>
      </p:pic>
      <p:pic>
        <p:nvPicPr>
          <p:cNvPr id="5" name="Slide15">
            <a:hlinkClick r:id="" action="ppaction://media"/>
            <a:extLst>
              <a:ext uri="{FF2B5EF4-FFF2-40B4-BE49-F238E27FC236}">
                <a16:creationId xmlns:a16="http://schemas.microsoft.com/office/drawing/2014/main" id="{4CC5A2A1-CB43-4A0F-8FE8-255CE5E861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238" y="60166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63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0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A092A3-3931-45DC-B66F-295F8A874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A4806-1B56-4A85-982F-297D27D0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58" y="3047206"/>
            <a:ext cx="2862444" cy="741363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Root Mean Square Error: 1.034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Percent of Mean Error: 14.313%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B0A89DE-9AF4-4079-8C29-9950C57EB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872" y="643467"/>
            <a:ext cx="6767857" cy="5566562"/>
          </a:xfrm>
          <a:prstGeom prst="rect">
            <a:avLst/>
          </a:prstGeom>
        </p:spPr>
      </p:pic>
      <p:pic>
        <p:nvPicPr>
          <p:cNvPr id="5" name="Slide16">
            <a:hlinkClick r:id="" action="ppaction://media"/>
            <a:extLst>
              <a:ext uri="{FF2B5EF4-FFF2-40B4-BE49-F238E27FC236}">
                <a16:creationId xmlns:a16="http://schemas.microsoft.com/office/drawing/2014/main" id="{818EB202-7483-45DE-BA86-CE68A4FE62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9958" y="59275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79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0EBA81-0ED0-415F-A771-FDBB2CAB4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Revisiting Research Questions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BCABA-D744-4F20-949F-67CC8971E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6752696" cy="5275263"/>
          </a:xfrm>
        </p:spPr>
        <p:txBody>
          <a:bodyPr>
            <a:normAutofit/>
          </a:bodyPr>
          <a:lstStyle/>
          <a:p>
            <a:r>
              <a:rPr lang="en-US" dirty="0"/>
              <a:t>1. Do ratings influence the number of games bought?</a:t>
            </a:r>
          </a:p>
          <a:p>
            <a:pPr lvl="1"/>
            <a:r>
              <a:rPr lang="en-US" dirty="0"/>
              <a:t>Yes, a game’s ratings do influence the number of game copies that are bought. Critic ratings influence the number of games bought more than user ratings.</a:t>
            </a:r>
          </a:p>
          <a:p>
            <a:pPr lvl="1"/>
            <a:r>
              <a:rPr lang="en-US" dirty="0"/>
              <a:t>There is a moderate, positive correlation between the critic ratings and the number of game copies sold. This relationship is statistically significant.</a:t>
            </a:r>
          </a:p>
          <a:p>
            <a:pPr lvl="1"/>
            <a:r>
              <a:rPr lang="en-US" dirty="0"/>
              <a:t>There is a very weak, positive correlation between the user ratings and the number of game copies sold. This relationship is statistically significant.</a:t>
            </a:r>
          </a:p>
        </p:txBody>
      </p:sp>
      <p:pic>
        <p:nvPicPr>
          <p:cNvPr id="4" name="Slide17">
            <a:hlinkClick r:id="" action="ppaction://media"/>
            <a:extLst>
              <a:ext uri="{FF2B5EF4-FFF2-40B4-BE49-F238E27FC236}">
                <a16:creationId xmlns:a16="http://schemas.microsoft.com/office/drawing/2014/main" id="{6D1319D9-03DF-45B7-8EC8-891D65A11F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569" y="60388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9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FA6A27-7454-4848-BB58-D8D92B102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Revisiting Research Questions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2891-3440-4882-B972-24528E921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US" dirty="0"/>
              <a:t>2. Do critic ratings influence user ratings?</a:t>
            </a:r>
          </a:p>
          <a:p>
            <a:pPr lvl="1"/>
            <a:r>
              <a:rPr lang="en-US" dirty="0"/>
              <a:t>Yes, critic ratings and the user ratings show a moderately strong, positive relationship. As one increases, the other tends to increase as well.</a:t>
            </a:r>
          </a:p>
          <a:p>
            <a:pPr lvl="1"/>
            <a:r>
              <a:rPr lang="en-US" dirty="0"/>
              <a:t>This relationship is statistically significant.</a:t>
            </a:r>
          </a:p>
        </p:txBody>
      </p:sp>
      <p:pic>
        <p:nvPicPr>
          <p:cNvPr id="4" name="Slide18">
            <a:hlinkClick r:id="" action="ppaction://media"/>
            <a:extLst>
              <a:ext uri="{FF2B5EF4-FFF2-40B4-BE49-F238E27FC236}">
                <a16:creationId xmlns:a16="http://schemas.microsoft.com/office/drawing/2014/main" id="{186C1F10-25BA-4B74-A48B-C8A012ADE5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75" y="59123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B8F0F8-A83B-43FA-9F93-C024AE40C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Revisiting Research Questions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884D0-FFA0-4FE1-A1A6-F12B04661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US" dirty="0"/>
              <a:t>3. Can machine learning predict what the user ratings should be?</a:t>
            </a:r>
          </a:p>
          <a:p>
            <a:pPr lvl="1"/>
            <a:r>
              <a:rPr lang="en-US" dirty="0"/>
              <a:t>Machine learning can be used to predict what the user ratings for a game should be.</a:t>
            </a:r>
          </a:p>
          <a:p>
            <a:pPr lvl="1"/>
            <a:r>
              <a:rPr lang="en-US" dirty="0"/>
              <a:t>Our models are not the most accurate but do give a decent prediction of the user rating.</a:t>
            </a:r>
          </a:p>
        </p:txBody>
      </p:sp>
      <p:pic>
        <p:nvPicPr>
          <p:cNvPr id="4" name="Slide19">
            <a:hlinkClick r:id="" action="ppaction://media"/>
            <a:extLst>
              <a:ext uri="{FF2B5EF4-FFF2-40B4-BE49-F238E27FC236}">
                <a16:creationId xmlns:a16="http://schemas.microsoft.com/office/drawing/2014/main" id="{7FA35D2C-767A-4815-A9B0-A80B17F8BE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870" y="59412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5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932CD3-394E-4B99-8504-8DB38D3C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Problem Statement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0D5B6-A1B4-441F-AB28-91871C677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567" y="2673351"/>
            <a:ext cx="5831944" cy="154463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cap="all" dirty="0"/>
              <a:t>Video Game sales generate billions in sales each year, but not every game receives a user rating.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FC45B-1C85-454A-9067-644160AB5552}"/>
              </a:ext>
            </a:extLst>
          </p:cNvPr>
          <p:cNvSpPr txBox="1"/>
          <p:nvPr/>
        </p:nvSpPr>
        <p:spPr>
          <a:xfrm>
            <a:off x="5323070" y="6235700"/>
            <a:ext cx="5758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Dobrilova</a:t>
            </a:r>
            <a:r>
              <a:rPr lang="en-US" sz="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, T. (4 Apr. 2019) *Techjury.* "How much is the gaming industry worth?" Retrieved 26 Oct. 2019 from </a:t>
            </a:r>
            <a:r>
              <a:rPr lang="en-US" sz="800" dirty="0">
                <a:solidFill>
                  <a:schemeClr val="bg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https://techjury.net/stats-about/gaming-industry-worth</a:t>
            </a:r>
            <a:endParaRPr lang="en-US" sz="8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endParaRPr lang="en-US" sz="800" dirty="0"/>
          </a:p>
        </p:txBody>
      </p:sp>
      <p:pic>
        <p:nvPicPr>
          <p:cNvPr id="8" name="Slide2">
            <a:hlinkClick r:id="" action="ppaction://media"/>
            <a:extLst>
              <a:ext uri="{FF2B5EF4-FFF2-40B4-BE49-F238E27FC236}">
                <a16:creationId xmlns:a16="http://schemas.microsoft.com/office/drawing/2014/main" id="{B5922B95-D87A-45F0-A6F6-F0C66499B6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350" y="60926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2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5C3DDB-3EC8-43F2-B554-557947A12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Potential Use Case of Models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9DDDE-8FE9-4B3F-8739-8913BFBDF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567" y="2882900"/>
            <a:ext cx="5831944" cy="1082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give a user rating to games created before user ratings were tracked</a:t>
            </a:r>
          </a:p>
        </p:txBody>
      </p:sp>
      <p:pic>
        <p:nvPicPr>
          <p:cNvPr id="4" name="Slide20">
            <a:hlinkClick r:id="" action="ppaction://media"/>
            <a:extLst>
              <a:ext uri="{FF2B5EF4-FFF2-40B4-BE49-F238E27FC236}">
                <a16:creationId xmlns:a16="http://schemas.microsoft.com/office/drawing/2014/main" id="{73BF9B8F-C4AD-4FD2-893B-15BF5F5AEF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887" y="5976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1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7B8660-F08E-4063-A460-424265124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Summary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2D063-22A5-4666-8ACA-BB83A50A4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US" dirty="0"/>
              <a:t>A game’s ratings do influence the number of game copies sold.</a:t>
            </a:r>
          </a:p>
          <a:p>
            <a:r>
              <a:rPr lang="en-US" dirty="0"/>
              <a:t>Critic ratings and user ratings are positively correlated.</a:t>
            </a:r>
          </a:p>
          <a:p>
            <a:r>
              <a:rPr lang="en-US" dirty="0"/>
              <a:t>Machine learning can be used to predict user ratings.</a:t>
            </a:r>
          </a:p>
        </p:txBody>
      </p:sp>
      <p:pic>
        <p:nvPicPr>
          <p:cNvPr id="4" name="Slide21">
            <a:hlinkClick r:id="" action="ppaction://media"/>
            <a:extLst>
              <a:ext uri="{FF2B5EF4-FFF2-40B4-BE49-F238E27FC236}">
                <a16:creationId xmlns:a16="http://schemas.microsoft.com/office/drawing/2014/main" id="{98B1CDD1-5EBA-40C7-9CA5-645465AAF0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403" y="59763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9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7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9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6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80" name="Group 17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81" name="Group 23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82" name="Group 29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4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5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6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sp>
        <p:nvSpPr>
          <p:cNvPr id="83" name="Rectangle 37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9720A-AF9A-4221-9202-18C58459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1168078"/>
            <a:ext cx="9048219" cy="59933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D9421-2B84-4466-9D33-955583F41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446" y="1792288"/>
            <a:ext cx="9048218" cy="4299478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FFFFFF"/>
                </a:solidFill>
              </a:rPr>
              <a:t>1. </a:t>
            </a:r>
            <a:r>
              <a:rPr lang="en-US" sz="800" dirty="0" err="1">
                <a:solidFill>
                  <a:srgbClr val="FFFFFF"/>
                </a:solidFill>
              </a:rPr>
              <a:t>Dobrilova</a:t>
            </a:r>
            <a:r>
              <a:rPr lang="en-US" sz="800" dirty="0">
                <a:solidFill>
                  <a:srgbClr val="FFFFFF"/>
                </a:solidFill>
              </a:rPr>
              <a:t>, T. (4 Apr. 2019) *Techjury.* "How much is the gaming industry worth?" Retrieved 26 Oct. 2019 from </a:t>
            </a:r>
            <a:r>
              <a:rPr lang="en-US" sz="800" dirty="0">
                <a:solidFill>
                  <a:srgbClr val="FFFFFF"/>
                </a:solidFill>
                <a:hlinkClick r:id="rId3"/>
              </a:rPr>
              <a:t>https://techjury.net/stats-about/gaming-industry-worth</a:t>
            </a:r>
            <a:endParaRPr lang="en-US" sz="8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FFFFFF"/>
                </a:solidFill>
              </a:rPr>
              <a:t>2. </a:t>
            </a:r>
            <a:r>
              <a:rPr lang="en-US" sz="800" dirty="0" err="1">
                <a:solidFill>
                  <a:srgbClr val="FFFFFF"/>
                </a:solidFill>
              </a:rPr>
              <a:t>Tamber</a:t>
            </a:r>
            <a:r>
              <a:rPr lang="en-US" sz="800" dirty="0">
                <a:solidFill>
                  <a:srgbClr val="FFFFFF"/>
                </a:solidFill>
              </a:rPr>
              <a:t>. Kaggle. “Steam Video Games.” Retrieved 22 Oct 2019 from </a:t>
            </a:r>
            <a:r>
              <a:rPr lang="en-US" sz="800" dirty="0">
                <a:solidFill>
                  <a:srgbClr val="FFFFFF"/>
                </a:solidFill>
                <a:hlinkClick r:id="rId4"/>
              </a:rPr>
              <a:t>https://www.kaggle.com/tamber/steam-video-games</a:t>
            </a:r>
            <a:endParaRPr lang="en-US" sz="8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FFFFFF"/>
                </a:solidFill>
              </a:rPr>
              <a:t>3. Rakesh, J. Kaggle. “Video Game DATA.” Retrieved 22 Oct 2019 form </a:t>
            </a:r>
            <a:r>
              <a:rPr lang="en-US" sz="800" dirty="0">
                <a:solidFill>
                  <a:srgbClr val="FFFFFF"/>
                </a:solidFill>
                <a:hlinkClick r:id="rId5"/>
              </a:rPr>
              <a:t>https://www.kaggle.com/juttugarakesh/video-game-data</a:t>
            </a:r>
            <a:endParaRPr lang="en-US" sz="8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FFFFFF"/>
                </a:solidFill>
              </a:rPr>
              <a:t>4. Tristan. Kaggle. “</a:t>
            </a:r>
            <a:r>
              <a:rPr lang="en-US" sz="800" dirty="0" err="1">
                <a:solidFill>
                  <a:srgbClr val="FFFFFF"/>
                </a:solidFill>
              </a:rPr>
              <a:t>17k</a:t>
            </a:r>
            <a:r>
              <a:rPr lang="en-US" sz="800" dirty="0">
                <a:solidFill>
                  <a:srgbClr val="FFFFFF"/>
                </a:solidFill>
              </a:rPr>
              <a:t> Mobile Strategy Games.” Retrieved 22 Oct 2019 from </a:t>
            </a:r>
            <a:r>
              <a:rPr lang="en-US" sz="800" dirty="0">
                <a:solidFill>
                  <a:srgbClr val="FFFFFF"/>
                </a:solidFill>
                <a:hlinkClick r:id="rId6"/>
              </a:rPr>
              <a:t>https://www.kaggle.com/tristan581/17k-apple-app-store-strategy-games</a:t>
            </a:r>
            <a:endParaRPr lang="en-US" sz="8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FFFFFF"/>
                </a:solidFill>
              </a:rPr>
              <a:t>5. Smith, G. Kaggle. “Video Game Sales.” Retrieved 22 Oct 2019 from </a:t>
            </a:r>
            <a:r>
              <a:rPr lang="en-US" sz="800" dirty="0">
                <a:solidFill>
                  <a:srgbClr val="FFFFFF"/>
                </a:solidFill>
                <a:hlinkClick r:id="rId7"/>
              </a:rPr>
              <a:t>https://www.kaggle.com/gregorut/videogamesales</a:t>
            </a:r>
            <a:endParaRPr lang="en-US" sz="8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FFFFFF"/>
                </a:solidFill>
              </a:rPr>
              <a:t>6. </a:t>
            </a:r>
            <a:r>
              <a:rPr lang="en-US" sz="800" dirty="0" err="1">
                <a:solidFill>
                  <a:srgbClr val="FFFFFF"/>
                </a:solidFill>
              </a:rPr>
              <a:t>Kirubi</a:t>
            </a:r>
            <a:r>
              <a:rPr lang="en-US" sz="800" dirty="0">
                <a:solidFill>
                  <a:srgbClr val="FFFFFF"/>
                </a:solidFill>
              </a:rPr>
              <a:t>, R. Kaggle. “Video Game Sales with Ratings.” Retrieved 22 Oct 2019 from </a:t>
            </a:r>
            <a:r>
              <a:rPr lang="en-US" sz="800" dirty="0">
                <a:solidFill>
                  <a:srgbClr val="FFFFFF"/>
                </a:solidFill>
                <a:hlinkClick r:id="rId8"/>
              </a:rPr>
              <a:t>https://www.kaggle.com/rush4ratio/video-game-sales-with-ratings</a:t>
            </a:r>
            <a:endParaRPr lang="en-US" sz="8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FFFFFF"/>
                </a:solidFill>
              </a:rPr>
              <a:t>7. SIC_TWR. Kaggle. “Video Games Sales Dataset.” Retrieved 22 Oct 2019 from </a:t>
            </a:r>
            <a:r>
              <a:rPr lang="en-US" sz="800" dirty="0">
                <a:solidFill>
                  <a:srgbClr val="FFFFFF"/>
                </a:solidFill>
                <a:hlinkClick r:id="rId9"/>
              </a:rPr>
              <a:t>https://www.kaggle.com/sidtwr/videogames-sales-dataset</a:t>
            </a:r>
            <a:endParaRPr lang="en-US" sz="8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FFFFFF"/>
                </a:solidFill>
              </a:rPr>
              <a:t>8. </a:t>
            </a:r>
            <a:r>
              <a:rPr lang="en-US" sz="800" dirty="0" err="1">
                <a:solidFill>
                  <a:srgbClr val="FFFFFF"/>
                </a:solidFill>
              </a:rPr>
              <a:t>Alqunber</a:t>
            </a:r>
            <a:r>
              <a:rPr lang="en-US" sz="800" dirty="0">
                <a:solidFill>
                  <a:srgbClr val="FFFFFF"/>
                </a:solidFill>
              </a:rPr>
              <a:t>, A. Kaggle. “Video Games Sales 2019.” Retrieved 22 Oct 2019 from </a:t>
            </a:r>
            <a:r>
              <a:rPr lang="en-US" sz="800" dirty="0">
                <a:solidFill>
                  <a:srgbClr val="FFFFFF"/>
                </a:solidFill>
                <a:hlinkClick r:id="rId10"/>
              </a:rPr>
              <a:t>https://www.kaggle.com/ashaheedq/video-games-sales-2019</a:t>
            </a:r>
            <a:endParaRPr lang="en-US" sz="8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FFFFFF"/>
                </a:solidFill>
              </a:rPr>
              <a:t>9. Gillies, K. Kaggle. “Video Game Sales and Ratings.” Retrieved 22 Oct 2019 from </a:t>
            </a:r>
            <a:r>
              <a:rPr lang="en-US" sz="800" dirty="0">
                <a:solidFill>
                  <a:srgbClr val="FFFFFF"/>
                </a:solidFill>
                <a:hlinkClick r:id="rId11"/>
              </a:rPr>
              <a:t>https://www.kaggle.com/kendallgillies/video-game-sales-and-ratings</a:t>
            </a:r>
            <a:endParaRPr lang="en-US" sz="8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FFFFFF"/>
                </a:solidFill>
              </a:rPr>
              <a:t>10. Christian, L. Kaggle. “Video Games Review.” Retrieved 22 Oct 2019 from </a:t>
            </a:r>
            <a:r>
              <a:rPr lang="en-US" sz="800" dirty="0">
                <a:solidFill>
                  <a:srgbClr val="FFFFFF"/>
                </a:solidFill>
                <a:hlinkClick r:id="rId12"/>
              </a:rPr>
              <a:t>https://www.kaggle.com/launay10christian/video-games-review</a:t>
            </a:r>
            <a:endParaRPr lang="en-US" sz="8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FFFFFF"/>
                </a:solidFill>
              </a:rPr>
              <a:t>11. Alex. Kaggle. “Video games with reviews and playtime statistics.” Retrieved 25 Oct 2019 from </a:t>
            </a:r>
            <a:r>
              <a:rPr lang="en-US" sz="800" dirty="0">
                <a:solidFill>
                  <a:srgbClr val="FFFFFF"/>
                </a:solidFill>
                <a:hlinkClick r:id="rId13"/>
              </a:rPr>
              <a:t>https://www.kaggle.com/alex333/video-games-with-reviews-and-playtime-statistics</a:t>
            </a:r>
            <a:endParaRPr lang="en-US" sz="8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FFFFFF"/>
                </a:solidFill>
              </a:rPr>
              <a:t>12. </a:t>
            </a:r>
            <a:r>
              <a:rPr lang="en-US" sz="800" i="1" dirty="0">
                <a:solidFill>
                  <a:srgbClr val="FFFFFF"/>
                </a:solidFill>
              </a:rPr>
              <a:t>Wikipedia.</a:t>
            </a:r>
            <a:r>
              <a:rPr lang="en-US" sz="800" dirty="0">
                <a:solidFill>
                  <a:srgbClr val="FFFFFF"/>
                </a:solidFill>
              </a:rPr>
              <a:t> “</a:t>
            </a:r>
            <a:r>
              <a:rPr lang="en-US" sz="800" dirty="0" err="1">
                <a:solidFill>
                  <a:srgbClr val="FFFFFF"/>
                </a:solidFill>
              </a:rPr>
              <a:t>Playstaion</a:t>
            </a:r>
            <a:r>
              <a:rPr lang="en-US" sz="800" dirty="0">
                <a:solidFill>
                  <a:srgbClr val="FFFFFF"/>
                </a:solidFill>
              </a:rPr>
              <a:t> 2.” Retrieved 9 Nov. 2019 from </a:t>
            </a:r>
            <a:r>
              <a:rPr lang="en-US" sz="800" dirty="0">
                <a:solidFill>
                  <a:srgbClr val="FFFFFF"/>
                </a:solidFill>
                <a:hlinkClick r:id="rId14"/>
              </a:rPr>
              <a:t>https://en.wikipedia.org/wiki/PlayStation_2</a:t>
            </a:r>
            <a:endParaRPr lang="en-US" sz="8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FFFFFF"/>
                </a:solidFill>
              </a:rPr>
              <a:t>13. </a:t>
            </a:r>
            <a:r>
              <a:rPr lang="en-US" sz="800" i="1" dirty="0">
                <a:solidFill>
                  <a:srgbClr val="FFFFFF"/>
                </a:solidFill>
              </a:rPr>
              <a:t>Wikipedia.</a:t>
            </a:r>
            <a:r>
              <a:rPr lang="en-US" sz="800" dirty="0">
                <a:solidFill>
                  <a:srgbClr val="FFFFFF"/>
                </a:solidFill>
              </a:rPr>
              <a:t> “Xbox.” Retrieved 9 Nov. 2019 from </a:t>
            </a:r>
            <a:r>
              <a:rPr lang="en-US" sz="800" dirty="0">
                <a:solidFill>
                  <a:srgbClr val="FFFFFF"/>
                </a:solidFill>
                <a:hlinkClick r:id="rId15"/>
              </a:rPr>
              <a:t>https://en.wikipedia.org/wiki/Xbox</a:t>
            </a:r>
            <a:endParaRPr lang="en-US" sz="8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FFFFFF"/>
                </a:solidFill>
              </a:rPr>
              <a:t>14. </a:t>
            </a:r>
            <a:r>
              <a:rPr lang="en-US" sz="800" i="1" dirty="0">
                <a:solidFill>
                  <a:srgbClr val="FFFFFF"/>
                </a:solidFill>
              </a:rPr>
              <a:t>Simple English Wikipedia.</a:t>
            </a:r>
            <a:r>
              <a:rPr lang="en-US" sz="800" dirty="0">
                <a:solidFill>
                  <a:srgbClr val="FFFFFF"/>
                </a:solidFill>
              </a:rPr>
              <a:t> “Nintendo GameCube.” Retrieved 9 Nov. 2019 from </a:t>
            </a:r>
            <a:r>
              <a:rPr lang="en-US" sz="800" dirty="0">
                <a:solidFill>
                  <a:srgbClr val="FFFFFF"/>
                </a:solidFill>
                <a:hlinkClick r:id="rId16"/>
              </a:rPr>
              <a:t>https://simple.wikipedia.org/wiki/Nintendo_GameCube</a:t>
            </a:r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160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BA235-3067-492E-8896-FCD7F7D04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Research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8F5941-E93D-42E0-A12B-6E24BD8A6F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916409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Slide3">
            <a:hlinkClick r:id="" action="ppaction://media"/>
            <a:extLst>
              <a:ext uri="{FF2B5EF4-FFF2-40B4-BE49-F238E27FC236}">
                <a16:creationId xmlns:a16="http://schemas.microsoft.com/office/drawing/2014/main" id="{4EFF1217-ECBD-4429-896B-13346B199F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0294" y="60054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8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6153D3-FF54-46E4-862C-B555F0565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Where Data was Gathered From</a:t>
            </a:r>
          </a:p>
        </p:txBody>
      </p:sp>
      <p:sp useBgFill="1">
        <p:nvSpPr>
          <p:cNvPr id="55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800F2-1164-4319-8AC2-D8C610241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042" y="2878138"/>
            <a:ext cx="5831944" cy="109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data for this project is gathered from the publicly available datasets from Kaggle.</a:t>
            </a:r>
          </a:p>
        </p:txBody>
      </p:sp>
      <p:pic>
        <p:nvPicPr>
          <p:cNvPr id="4" name="Slide4">
            <a:hlinkClick r:id="" action="ppaction://media"/>
            <a:extLst>
              <a:ext uri="{FF2B5EF4-FFF2-40B4-BE49-F238E27FC236}">
                <a16:creationId xmlns:a16="http://schemas.microsoft.com/office/drawing/2014/main" id="{27EBC85E-3839-460C-9D15-78E052CBF4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569" y="58848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1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69735-8DED-44FF-B9FF-AA6F743BC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Analysis Plan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A9F73BF-1D3E-4FC0-A34F-9C5B98F06B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8746131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Slide5">
            <a:hlinkClick r:id="" action="ppaction://media"/>
            <a:extLst>
              <a:ext uri="{FF2B5EF4-FFF2-40B4-BE49-F238E27FC236}">
                <a16:creationId xmlns:a16="http://schemas.microsoft.com/office/drawing/2014/main" id="{96EB6ABD-6E35-4798-93A1-61FB601D54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2400" y="59893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7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3C4FF-8E40-4862-8194-F3A195DDF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Year of Release</a:t>
            </a:r>
          </a:p>
        </p:txBody>
      </p:sp>
      <p:sp>
        <p:nvSpPr>
          <p:cNvPr id="8" name="Round Diagonal Corner Rectangle 6">
            <a:extLst>
              <a:ext uri="{FF2B5EF4-FFF2-40B4-BE49-F238E27FC236}">
                <a16:creationId xmlns:a16="http://schemas.microsoft.com/office/drawing/2014/main" id="{C169E84F-4748-4D61-A105-35796262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323E3-AF8B-4507-B9A6-2C444D13D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175" y="830028"/>
            <a:ext cx="2560206" cy="2605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D82AB-0B42-47E8-844E-B6345A377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955" y="3505173"/>
            <a:ext cx="3468257" cy="249714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DF20D-460F-4DBE-9F25-48D375C56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2511426"/>
          </a:xfrm>
        </p:spPr>
        <p:txBody>
          <a:bodyPr>
            <a:normAutofit/>
          </a:bodyPr>
          <a:lstStyle/>
          <a:p>
            <a:r>
              <a:rPr lang="en-US" dirty="0"/>
              <a:t>The highest number of new games were published in 2008.</a:t>
            </a:r>
          </a:p>
          <a:p>
            <a:r>
              <a:rPr lang="en-US" dirty="0"/>
              <a:t>There is a large increase in the number of new games after the PlayStation 2, Xbox, and GameCube were released.</a:t>
            </a:r>
          </a:p>
        </p:txBody>
      </p:sp>
      <p:pic>
        <p:nvPicPr>
          <p:cNvPr id="6" name="Slide6">
            <a:hlinkClick r:id="" action="ppaction://media"/>
            <a:extLst>
              <a:ext uri="{FF2B5EF4-FFF2-40B4-BE49-F238E27FC236}">
                <a16:creationId xmlns:a16="http://schemas.microsoft.com/office/drawing/2014/main" id="{D1EF397C-3982-4ABF-BF48-2C91FACD8C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5355" y="61117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1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2DC63-B46A-48DD-8509-98DFAB8CC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Sales</a:t>
            </a:r>
          </a:p>
        </p:txBody>
      </p:sp>
      <p:sp>
        <p:nvSpPr>
          <p:cNvPr id="10" name="Round Diagonal Corner Rectangle 6">
            <a:extLst>
              <a:ext uri="{FF2B5EF4-FFF2-40B4-BE49-F238E27FC236}">
                <a16:creationId xmlns:a16="http://schemas.microsoft.com/office/drawing/2014/main" id="{C169E84F-4748-4D61-A105-35796262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059BB-9F98-4047-9B6B-80A026935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749" y="830708"/>
            <a:ext cx="2483632" cy="25278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B29A9-D39F-411B-BF22-2D9102DBF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265" y="3429000"/>
            <a:ext cx="3230506" cy="2527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6888E-02B3-4798-9824-8AAB1D5DE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635472"/>
            <a:ext cx="6188402" cy="1579563"/>
          </a:xfrm>
        </p:spPr>
        <p:txBody>
          <a:bodyPr>
            <a:normAutofit/>
          </a:bodyPr>
          <a:lstStyle/>
          <a:p>
            <a:r>
              <a:rPr lang="en-US" dirty="0"/>
              <a:t>Most games do not sell over a million copies.</a:t>
            </a:r>
          </a:p>
          <a:p>
            <a:r>
              <a:rPr lang="en-US" dirty="0"/>
              <a:t>However, games that sell over a million copies often sell large quantities of copies.</a:t>
            </a:r>
          </a:p>
        </p:txBody>
      </p:sp>
      <p:pic>
        <p:nvPicPr>
          <p:cNvPr id="6" name="Slide7">
            <a:hlinkClick r:id="" action="ppaction://media"/>
            <a:extLst>
              <a:ext uri="{FF2B5EF4-FFF2-40B4-BE49-F238E27FC236}">
                <a16:creationId xmlns:a16="http://schemas.microsoft.com/office/drawing/2014/main" id="{9B2E4518-9BE7-4D68-BEBA-07C899B275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4979" y="60499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5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2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8CF86-2806-4500-BF2C-4789C5FFE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Critic Ratings</a:t>
            </a:r>
          </a:p>
        </p:txBody>
      </p:sp>
      <p:sp>
        <p:nvSpPr>
          <p:cNvPr id="10" name="Round Diagonal Corner Rectangle 6">
            <a:extLst>
              <a:ext uri="{FF2B5EF4-FFF2-40B4-BE49-F238E27FC236}">
                <a16:creationId xmlns:a16="http://schemas.microsoft.com/office/drawing/2014/main" id="{C169E84F-4748-4D61-A105-35796262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DAD1D-15B7-4140-8446-8A042993B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450" y="847725"/>
            <a:ext cx="2507685" cy="2539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65A828-DD3E-433B-AAF6-363266223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11" y="3429000"/>
            <a:ext cx="3455553" cy="24707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68577-CD2E-496A-A152-D02E0A93A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592610"/>
            <a:ext cx="6188402" cy="1665288"/>
          </a:xfrm>
        </p:spPr>
        <p:txBody>
          <a:bodyPr>
            <a:normAutofit/>
          </a:bodyPr>
          <a:lstStyle/>
          <a:p>
            <a:r>
              <a:rPr lang="en-US" dirty="0"/>
              <a:t>Most games are given a Critic Rating around 70.</a:t>
            </a:r>
          </a:p>
          <a:p>
            <a:r>
              <a:rPr lang="en-US" dirty="0"/>
              <a:t>The distribution of scores is normal.</a:t>
            </a:r>
          </a:p>
        </p:txBody>
      </p:sp>
      <p:pic>
        <p:nvPicPr>
          <p:cNvPr id="6" name="Slide8">
            <a:hlinkClick r:id="" action="ppaction://media"/>
            <a:extLst>
              <a:ext uri="{FF2B5EF4-FFF2-40B4-BE49-F238E27FC236}">
                <a16:creationId xmlns:a16="http://schemas.microsoft.com/office/drawing/2014/main" id="{B209ED0A-E72A-4F18-84D6-7F6C5DA6CD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4979" y="60538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0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2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DA22-5685-4A0E-9AD7-A67ACF92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User Ratings</a:t>
            </a:r>
          </a:p>
        </p:txBody>
      </p:sp>
      <p:sp>
        <p:nvSpPr>
          <p:cNvPr id="10" name="Round Diagonal Corner Rectangle 6">
            <a:extLst>
              <a:ext uri="{FF2B5EF4-FFF2-40B4-BE49-F238E27FC236}">
                <a16:creationId xmlns:a16="http://schemas.microsoft.com/office/drawing/2014/main" id="{C169E84F-4748-4D61-A105-35796262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27729-04F9-4E64-85EE-022519220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066" y="1137622"/>
            <a:ext cx="2167740" cy="2206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92314-25AB-4766-8393-53223819E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577" y="3508565"/>
            <a:ext cx="3140715" cy="220635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7B809-6787-428F-84DD-F680AF320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509233"/>
            <a:ext cx="6188402" cy="1998663"/>
          </a:xfrm>
        </p:spPr>
        <p:txBody>
          <a:bodyPr>
            <a:normAutofit/>
          </a:bodyPr>
          <a:lstStyle/>
          <a:p>
            <a:r>
              <a:rPr lang="en-US" dirty="0"/>
              <a:t>Most User Ratings are around 8. When compared to Critic Scores, this is equivalent to a Critic Rating of 80.</a:t>
            </a:r>
          </a:p>
          <a:p>
            <a:r>
              <a:rPr lang="en-US" dirty="0"/>
              <a:t>The distribution of User Ratings is normal.</a:t>
            </a:r>
          </a:p>
        </p:txBody>
      </p:sp>
      <p:pic>
        <p:nvPicPr>
          <p:cNvPr id="6" name="Slide9">
            <a:hlinkClick r:id="" action="ppaction://media"/>
            <a:extLst>
              <a:ext uri="{FF2B5EF4-FFF2-40B4-BE49-F238E27FC236}">
                <a16:creationId xmlns:a16="http://schemas.microsoft.com/office/drawing/2014/main" id="{3FC106CA-C836-4014-8566-898A7C3FA5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4979" y="60499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3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1075</Words>
  <Application>Microsoft Office PowerPoint</Application>
  <PresentationFormat>Widescreen</PresentationFormat>
  <Paragraphs>87</Paragraphs>
  <Slides>22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Tw Cen MT</vt:lpstr>
      <vt:lpstr>Circuit</vt:lpstr>
      <vt:lpstr>Predicting Video Game User Ratings</vt:lpstr>
      <vt:lpstr>Problem Statement</vt:lpstr>
      <vt:lpstr>Research Questions</vt:lpstr>
      <vt:lpstr>Where Data was Gathered From</vt:lpstr>
      <vt:lpstr>Analysis Plan</vt:lpstr>
      <vt:lpstr>Year of Release</vt:lpstr>
      <vt:lpstr>Sales</vt:lpstr>
      <vt:lpstr>Critic Ratings</vt:lpstr>
      <vt:lpstr>User Ratings</vt:lpstr>
      <vt:lpstr>Correlations</vt:lpstr>
      <vt:lpstr>Scatter Plots</vt:lpstr>
      <vt:lpstr>Scatter Plots</vt:lpstr>
      <vt:lpstr>Predicting User Scores</vt:lpstr>
      <vt:lpstr>Logistic Regression Model</vt:lpstr>
      <vt:lpstr>Decision Tree</vt:lpstr>
      <vt:lpstr>Random Forest</vt:lpstr>
      <vt:lpstr>Revisiting Research Questions</vt:lpstr>
      <vt:lpstr>Revisiting Research Questions</vt:lpstr>
      <vt:lpstr>Revisiting Research Questions</vt:lpstr>
      <vt:lpstr>Potential Use Case of Models</vt:lpstr>
      <vt:lpstr>Summary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Video Game User Ratings</dc:title>
  <dc:creator>Joshua Gardner</dc:creator>
  <cp:lastModifiedBy>Joshua Gardner</cp:lastModifiedBy>
  <cp:revision>2</cp:revision>
  <dcterms:created xsi:type="dcterms:W3CDTF">2019-11-10T01:14:29Z</dcterms:created>
  <dcterms:modified xsi:type="dcterms:W3CDTF">2019-11-11T03:31:09Z</dcterms:modified>
</cp:coreProperties>
</file>